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0" r:id="rId4"/>
    <p:sldId id="271" r:id="rId5"/>
    <p:sldId id="263" r:id="rId6"/>
    <p:sldId id="272" r:id="rId7"/>
    <p:sldId id="274" r:id="rId8"/>
    <p:sldId id="273" r:id="rId9"/>
    <p:sldId id="275" r:id="rId10"/>
    <p:sldId id="279" r:id="rId11"/>
    <p:sldId id="277" r:id="rId12"/>
    <p:sldId id="283" r:id="rId13"/>
    <p:sldId id="282" r:id="rId14"/>
    <p:sldId id="281" r:id="rId15"/>
    <p:sldId id="28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8BA0-4805-4D16-A673-6F735C4EA16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FD0-AA21-4409-B477-DD480ED870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96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8BA0-4805-4D16-A673-6F735C4EA16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FD0-AA21-4409-B477-DD480ED870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43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8BA0-4805-4D16-A673-6F735C4EA16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FD0-AA21-4409-B477-DD480ED870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38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8BA0-4805-4D16-A673-6F735C4EA16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FD0-AA21-4409-B477-DD480ED870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60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8BA0-4805-4D16-A673-6F735C4EA16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FD0-AA21-4409-B477-DD480ED870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6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8BA0-4805-4D16-A673-6F735C4EA16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FD0-AA21-4409-B477-DD480ED870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31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8BA0-4805-4D16-A673-6F735C4EA16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FD0-AA21-4409-B477-DD480ED870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80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8BA0-4805-4D16-A673-6F735C4EA16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FD0-AA21-4409-B477-DD480ED870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19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8BA0-4805-4D16-A673-6F735C4EA16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FD0-AA21-4409-B477-DD480ED870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24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8BA0-4805-4D16-A673-6F735C4EA16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FD0-AA21-4409-B477-DD480ED870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26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E8BA0-4805-4D16-A673-6F735C4EA16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BCFD0-AA21-4409-B477-DD480ED870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05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E8BA0-4805-4D16-A673-6F735C4EA16D}" type="datetimeFigureOut">
              <a:rPr lang="ru-RU" smtClean="0"/>
              <a:t>22.06.2022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CFD0-AA21-4409-B477-DD480ED870E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69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5617" y="437322"/>
            <a:ext cx="10306879" cy="191234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u="sng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9565" y="3508536"/>
            <a:ext cx="6674817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u="sng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Одинцев</a:t>
            </a: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Владимир Николаевич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Бобин Вячеслав Александрович,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Лапиков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Иван Николаевич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(Институт проблем комплексного освоения недр РАН, Москва)</a:t>
            </a:r>
          </a:p>
          <a:p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Макаров Владимир Владимирович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(Дальневосточный федеральный университет, Владивосток)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5343" y="300942"/>
            <a:ext cx="106024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  ПУЧЕНИЯ   И   ВЫБРОСА   ГРУНТА   В   ЗОНЕ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ВЕЧНОЙ   МЕРЗЛОТЫ   ЯМАЛА</a:t>
            </a:r>
          </a:p>
          <a:p>
            <a:pPr algn="ctr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662" y="786801"/>
            <a:ext cx="1963051" cy="325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884" y="2152716"/>
            <a:ext cx="1806017" cy="2969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736" y="3383378"/>
            <a:ext cx="1883183" cy="270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333" y="2451067"/>
            <a:ext cx="5089101" cy="4746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773" y="3680542"/>
            <a:ext cx="5864190" cy="516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5713" y="27210"/>
            <a:ext cx="3580464" cy="2133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0865" y="2265835"/>
            <a:ext cx="3563874" cy="2141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366" y="8627"/>
            <a:ext cx="6562725" cy="657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9243" y="1112291"/>
            <a:ext cx="3543300" cy="504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005" y="4197447"/>
            <a:ext cx="7328192" cy="26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96770"/>
            <a:ext cx="8995056" cy="339943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Пучение грунта на земной поверхности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82" y="2889814"/>
            <a:ext cx="5944506" cy="31521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62" y="2610261"/>
            <a:ext cx="1699984" cy="2795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579" y="1581817"/>
            <a:ext cx="1775138" cy="2547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106" y="6130017"/>
            <a:ext cx="1599973" cy="250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6539" y="6130017"/>
            <a:ext cx="1822763" cy="223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4927" y="2176926"/>
            <a:ext cx="5861360" cy="386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98" y="457200"/>
            <a:ext cx="11713208" cy="55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4" y="201099"/>
            <a:ext cx="7066722" cy="6557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749" y="2384384"/>
            <a:ext cx="2472724" cy="1936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749" y="4618299"/>
            <a:ext cx="2532893" cy="2054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699" y="96519"/>
            <a:ext cx="4786314" cy="2209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372" y="1540565"/>
            <a:ext cx="7126356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68" y="144250"/>
            <a:ext cx="7339736" cy="65306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68" y="2775239"/>
            <a:ext cx="2841458" cy="5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254" y="413996"/>
            <a:ext cx="12600549" cy="4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1946194" cy="6735097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Пучение поверхности,  воронки </a:t>
            </a:r>
            <a:r>
              <a:rPr lang="ru-RU" sz="2000" dirty="0"/>
              <a:t>(кратеры) газовых выбросов</a:t>
            </a:r>
          </a:p>
          <a:p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805" y="-11264"/>
            <a:ext cx="4980390" cy="33788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54" y="2911900"/>
            <a:ext cx="3368536" cy="3057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37" y="508602"/>
            <a:ext cx="5025243" cy="29133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805" y="3563794"/>
            <a:ext cx="4894887" cy="31461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775" y="6541842"/>
            <a:ext cx="4224614" cy="336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955" y="3588942"/>
            <a:ext cx="4903783" cy="314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55" y="4476910"/>
            <a:ext cx="5416333" cy="2225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99" y="4085490"/>
            <a:ext cx="4170399" cy="3914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99" y="3488199"/>
            <a:ext cx="3603586" cy="5830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485" y="3625088"/>
            <a:ext cx="2968847" cy="479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55" y="830037"/>
            <a:ext cx="5207747" cy="24239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714" y="1851764"/>
            <a:ext cx="4297990" cy="4962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6473" y="3268295"/>
            <a:ext cx="8368134" cy="2883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759" y="57272"/>
            <a:ext cx="9941625" cy="711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20" y="4838933"/>
            <a:ext cx="5158389" cy="118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548" y="46978"/>
            <a:ext cx="10293902" cy="35753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Предпосылки наших  исследований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6" y="1393243"/>
            <a:ext cx="5712109" cy="33773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344" y="1393243"/>
            <a:ext cx="4491173" cy="33773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51" y="5299374"/>
            <a:ext cx="7116831" cy="12786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2736" y="933280"/>
            <a:ext cx="70294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46" y="1082366"/>
            <a:ext cx="5188445" cy="1534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714" y="1082366"/>
            <a:ext cx="4548851" cy="5061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153" y="1588564"/>
            <a:ext cx="5853974" cy="52694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11" y="263264"/>
            <a:ext cx="11001026" cy="3047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55" y="2989623"/>
            <a:ext cx="4770636" cy="36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71" y="119270"/>
            <a:ext cx="11228180" cy="32799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давления газа с ростом магистральной трещины за счет разложения газогидратов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3" y="5016165"/>
            <a:ext cx="4412972" cy="5386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671" y="4965394"/>
            <a:ext cx="4501184" cy="5644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843" y="793847"/>
            <a:ext cx="4431817" cy="39324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967" y="2309607"/>
            <a:ext cx="1289420" cy="24166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76" y="5806677"/>
            <a:ext cx="734966" cy="1639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4254" y="653821"/>
            <a:ext cx="4667843" cy="4156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8090" y="2669059"/>
            <a:ext cx="1172842" cy="21076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289" y="6095934"/>
            <a:ext cx="1101185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39148"/>
            <a:ext cx="10515600" cy="377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ОценкаTimes New Roman"/>
                <a:cs typeface="Times New Roman" panose="02020603050405020304" pitchFamily="18" charset="0"/>
              </a:rPr>
              <a:t>Оценка протяженности магистральной осесимметричной трещины природного </a:t>
            </a:r>
            <a:r>
              <a:rPr lang="ru-RU" sz="1800" dirty="0" err="1" smtClean="0">
                <a:latin typeface="ОценкаTimes New Roman"/>
                <a:cs typeface="Times New Roman" panose="02020603050405020304" pitchFamily="18" charset="0"/>
              </a:rPr>
              <a:t>газоразрыва</a:t>
            </a:r>
            <a:r>
              <a:rPr lang="ru-RU" sz="1800" dirty="0" smtClean="0">
                <a:latin typeface="ОценкаTimes New Roman"/>
                <a:cs typeface="Times New Roman" panose="02020603050405020304" pitchFamily="18" charset="0"/>
              </a:rPr>
              <a:t> грунта</a:t>
            </a:r>
            <a:endParaRPr lang="ru-RU" sz="1800" dirty="0">
              <a:latin typeface="ОценкаTimes New Roman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140" y="3202232"/>
            <a:ext cx="8582025" cy="1362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754" y="5570230"/>
            <a:ext cx="8743950" cy="1000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969" y="891153"/>
            <a:ext cx="9157101" cy="215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43" y="79514"/>
            <a:ext cx="11877261" cy="31805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возможной длины магистральной трещины, заполненной свободным метаном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3" y="493940"/>
            <a:ext cx="3988877" cy="3606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0052" y="578373"/>
            <a:ext cx="3921208" cy="35215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06" y="4157340"/>
            <a:ext cx="5387009" cy="4133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369" y="4099968"/>
            <a:ext cx="5938631" cy="4727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29" y="5862543"/>
            <a:ext cx="735347" cy="1640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7721" y="2561046"/>
            <a:ext cx="1470694" cy="15389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3086" y="2874175"/>
            <a:ext cx="829811" cy="1137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3181" y="4770783"/>
            <a:ext cx="7785567" cy="196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311" y="4072195"/>
            <a:ext cx="9098475" cy="279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002" y="740780"/>
            <a:ext cx="6780502" cy="2306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23" y="106755"/>
            <a:ext cx="7047781" cy="3960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839" y="3116361"/>
            <a:ext cx="2480674" cy="1924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937" y="3157239"/>
            <a:ext cx="3165591" cy="165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00" y="3653677"/>
            <a:ext cx="11329096" cy="3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88</Words>
  <Application>Microsoft Office PowerPoint</Application>
  <PresentationFormat>Широкоэкранный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ОценкаTimes New Roman</vt:lpstr>
      <vt:lpstr>Тема Office</vt:lpstr>
      <vt:lpstr>                </vt:lpstr>
      <vt:lpstr>Презентация PowerPoint</vt:lpstr>
      <vt:lpstr>Презентация PowerPoint</vt:lpstr>
      <vt:lpstr>                                         Предпосылки наших  исследований</vt:lpstr>
      <vt:lpstr>Презентация PowerPoint</vt:lpstr>
      <vt:lpstr>Изменение давления газа с ростом магистральной трещины за счет разложения газогидратов</vt:lpstr>
      <vt:lpstr>Оценка протяженности магистральной осесимметричной трещины природного газоразрыва грунта</vt:lpstr>
      <vt:lpstr>Оценка возможной длины магистральной трещины, заполненной свободным метаном</vt:lpstr>
      <vt:lpstr>Презентация PowerPoint</vt:lpstr>
      <vt:lpstr>Презентация PowerPoint</vt:lpstr>
      <vt:lpstr>                          Пучение грунта на земной поверхности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ГЕОМЕХАНИЧЕСКОГО МОДЕЛИРОВАНИЯ ГАЗОВОГО ВЫБРОСА ГРУНТА В КРИОЛИТОЗОНЕ       Бобин В.А., Одинцев В.Н.</dc:title>
  <dc:creator>Odintsev Vladimir</dc:creator>
  <cp:lastModifiedBy>Odintsev Vladimir</cp:lastModifiedBy>
  <cp:revision>118</cp:revision>
  <cp:lastPrinted>2022-06-22T18:56:45Z</cp:lastPrinted>
  <dcterms:created xsi:type="dcterms:W3CDTF">2022-05-31T11:45:18Z</dcterms:created>
  <dcterms:modified xsi:type="dcterms:W3CDTF">2022-06-22T20:24:50Z</dcterms:modified>
</cp:coreProperties>
</file>