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70" r:id="rId2"/>
    <p:sldId id="282" r:id="rId3"/>
    <p:sldId id="271" r:id="rId4"/>
    <p:sldId id="287" r:id="rId5"/>
    <p:sldId id="289" r:id="rId6"/>
    <p:sldId id="296" r:id="rId7"/>
    <p:sldId id="297" r:id="rId8"/>
    <p:sldId id="298" r:id="rId9"/>
    <p:sldId id="292" r:id="rId10"/>
    <p:sldId id="299" r:id="rId11"/>
    <p:sldId id="293" r:id="rId12"/>
    <p:sldId id="295" r:id="rId13"/>
    <p:sldId id="294" r:id="rId14"/>
    <p:sldId id="266" r:id="rId15"/>
    <p:sldId id="269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gey Baranov" initials="S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FEBF1-D7BB-2F47-8E77-69CC7766D031}" v="106" dt="2022-06-22T05:13:24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69058"/>
  </p:normalViewPr>
  <p:slideViewPr>
    <p:cSldViewPr snapToGrid="0" snapToObjects="1">
      <p:cViewPr>
        <p:scale>
          <a:sx n="85" d="100"/>
          <a:sy n="85" d="100"/>
        </p:scale>
        <p:origin x="1200" y="136"/>
      </p:cViewPr>
      <p:guideLst>
        <p:guide orient="horz" pos="2160"/>
        <p:guide pos="2880"/>
      </p:guideLst>
    </p:cSldViewPr>
  </p:slideViewPr>
  <p:notesTextViewPr>
    <p:cViewPr>
      <p:scale>
        <a:sx n="140" d="100"/>
        <a:sy n="14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ey Baranov" userId="8e9066d8490e2eff" providerId="LiveId" clId="{E7DFEBF1-D7BB-2F47-8E77-69CC7766D031}"/>
    <pc:docChg chg="undo custSel addSld delSld modSld sldOrd addSection delSection">
      <pc:chgData name="Sergey Baranov" userId="8e9066d8490e2eff" providerId="LiveId" clId="{E7DFEBF1-D7BB-2F47-8E77-69CC7766D031}" dt="2022-06-22T06:11:38.184" v="2924" actId="2696"/>
      <pc:docMkLst>
        <pc:docMk/>
      </pc:docMkLst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1995178377" sldId="256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565205901" sldId="259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1270455126" sldId="260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2768390692" sldId="262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1485414065" sldId="263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2289915274" sldId="264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3649090909" sldId="265"/>
        </pc:sldMkLst>
      </pc:sldChg>
      <pc:sldChg chg="modSp mod ord">
        <pc:chgData name="Sergey Baranov" userId="8e9066d8490e2eff" providerId="LiveId" clId="{E7DFEBF1-D7BB-2F47-8E77-69CC7766D031}" dt="2022-06-21T05:08:49.480" v="1911" actId="6549"/>
        <pc:sldMkLst>
          <pc:docMk/>
          <pc:sldMk cId="2635320681" sldId="266"/>
        </pc:sldMkLst>
        <pc:spChg chg="mod">
          <ac:chgData name="Sergey Baranov" userId="8e9066d8490e2eff" providerId="LiveId" clId="{E7DFEBF1-D7BB-2F47-8E77-69CC7766D031}" dt="2022-06-20T13:08:04.374" v="653" actId="20577"/>
          <ac:spMkLst>
            <pc:docMk/>
            <pc:sldMk cId="2635320681" sldId="266"/>
            <ac:spMk id="4" creationId="{630CF2E3-D8D8-BF4B-8C6C-AC7DD8E838A3}"/>
          </ac:spMkLst>
        </pc:spChg>
        <pc:spChg chg="mod">
          <ac:chgData name="Sergey Baranov" userId="8e9066d8490e2eff" providerId="LiveId" clId="{E7DFEBF1-D7BB-2F47-8E77-69CC7766D031}" dt="2022-06-21T05:08:49.480" v="1911" actId="6549"/>
          <ac:spMkLst>
            <pc:docMk/>
            <pc:sldMk cId="2635320681" sldId="266"/>
            <ac:spMk id="40" creationId="{A84AFE11-FFB9-0C46-9D17-26E01E5954B6}"/>
          </ac:spMkLst>
        </pc:spChg>
      </pc:sldChg>
      <pc:sldChg chg="addSp delSp modSp mod ord">
        <pc:chgData name="Sergey Baranov" userId="8e9066d8490e2eff" providerId="LiveId" clId="{E7DFEBF1-D7BB-2F47-8E77-69CC7766D031}" dt="2022-06-20T11:19:30.321" v="222"/>
        <pc:sldMkLst>
          <pc:docMk/>
          <pc:sldMk cId="494829769" sldId="269"/>
        </pc:sldMkLst>
        <pc:spChg chg="add del mod">
          <ac:chgData name="Sergey Baranov" userId="8e9066d8490e2eff" providerId="LiveId" clId="{E7DFEBF1-D7BB-2F47-8E77-69CC7766D031}" dt="2022-06-20T11:19:30.321" v="222"/>
          <ac:spMkLst>
            <pc:docMk/>
            <pc:sldMk cId="494829769" sldId="269"/>
            <ac:spMk id="2" creationId="{A31F6352-22E0-684C-8E57-0BFE57064843}"/>
          </ac:spMkLst>
        </pc:spChg>
      </pc:sldChg>
      <pc:sldChg chg="modSp mod modNotesTx">
        <pc:chgData name="Sergey Baranov" userId="8e9066d8490e2eff" providerId="LiveId" clId="{E7DFEBF1-D7BB-2F47-8E77-69CC7766D031}" dt="2022-06-22T03:27:03.131" v="2600" actId="20577"/>
        <pc:sldMkLst>
          <pc:docMk/>
          <pc:sldMk cId="1771673467" sldId="271"/>
        </pc:sldMkLst>
        <pc:spChg chg="mod">
          <ac:chgData name="Sergey Baranov" userId="8e9066d8490e2eff" providerId="LiveId" clId="{E7DFEBF1-D7BB-2F47-8E77-69CC7766D031}" dt="2022-06-20T11:16:52.131" v="189" actId="1076"/>
          <ac:spMkLst>
            <pc:docMk/>
            <pc:sldMk cId="1771673467" sldId="271"/>
            <ac:spMk id="6" creationId="{00000000-0000-0000-0000-000000000000}"/>
          </ac:spMkLst>
        </pc:spChg>
      </pc:sldChg>
      <pc:sldChg chg="del">
        <pc:chgData name="Sergey Baranov" userId="8e9066d8490e2eff" providerId="LiveId" clId="{E7DFEBF1-D7BB-2F47-8E77-69CC7766D031}" dt="2022-06-21T05:09:01.917" v="1912" actId="2696"/>
        <pc:sldMkLst>
          <pc:docMk/>
          <pc:sldMk cId="768741072" sldId="272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48536422" sldId="278"/>
        </pc:sldMkLst>
      </pc:sldChg>
      <pc:sldChg chg="addSp modSp mod modNotesTx">
        <pc:chgData name="Sergey Baranov" userId="8e9066d8490e2eff" providerId="LiveId" clId="{E7DFEBF1-D7BB-2F47-8E77-69CC7766D031}" dt="2022-06-22T03:17:40.549" v="2528" actId="20577"/>
        <pc:sldMkLst>
          <pc:docMk/>
          <pc:sldMk cId="3676931377" sldId="282"/>
        </pc:sldMkLst>
        <pc:spChg chg="mod">
          <ac:chgData name="Sergey Baranov" userId="8e9066d8490e2eff" providerId="LiveId" clId="{E7DFEBF1-D7BB-2F47-8E77-69CC7766D031}" dt="2022-06-21T04:37:29.492" v="1746" actId="1076"/>
          <ac:spMkLst>
            <pc:docMk/>
            <pc:sldMk cId="3676931377" sldId="282"/>
            <ac:spMk id="9" creationId="{D23BD0A2-9C16-C144-A773-A2FFED63884E}"/>
          </ac:spMkLst>
        </pc:spChg>
        <pc:picChg chg="add mod">
          <ac:chgData name="Sergey Baranov" userId="8e9066d8490e2eff" providerId="LiveId" clId="{E7DFEBF1-D7BB-2F47-8E77-69CC7766D031}" dt="2022-06-21T04:37:35.594" v="1756" actId="1076"/>
          <ac:picMkLst>
            <pc:docMk/>
            <pc:sldMk cId="3676931377" sldId="282"/>
            <ac:picMk id="2" creationId="{04E8818F-C812-6944-A1F4-AEBEC91394A1}"/>
          </ac:picMkLst>
        </pc:picChg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2595916864" sldId="283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4215033063" sldId="284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2578327686" sldId="285"/>
        </pc:sldMkLst>
      </pc:sldChg>
      <pc:sldChg chg="del">
        <pc:chgData name="Sergey Baranov" userId="8e9066d8490e2eff" providerId="LiveId" clId="{E7DFEBF1-D7BB-2F47-8E77-69CC7766D031}" dt="2022-06-20T13:07:52.852" v="641" actId="2696"/>
        <pc:sldMkLst>
          <pc:docMk/>
          <pc:sldMk cId="1904790267" sldId="286"/>
        </pc:sldMkLst>
      </pc:sldChg>
      <pc:sldChg chg="addSp modSp mod modNotesTx">
        <pc:chgData name="Sergey Baranov" userId="8e9066d8490e2eff" providerId="LiveId" clId="{E7DFEBF1-D7BB-2F47-8E77-69CC7766D031}" dt="2022-06-21T04:01:32.485" v="1390" actId="20577"/>
        <pc:sldMkLst>
          <pc:docMk/>
          <pc:sldMk cId="1097437770" sldId="287"/>
        </pc:sldMkLst>
        <pc:spChg chg="add mod">
          <ac:chgData name="Sergey Baranov" userId="8e9066d8490e2eff" providerId="LiveId" clId="{E7DFEBF1-D7BB-2F47-8E77-69CC7766D031}" dt="2022-06-21T04:00:55.558" v="1363" actId="1076"/>
          <ac:spMkLst>
            <pc:docMk/>
            <pc:sldMk cId="1097437770" sldId="287"/>
            <ac:spMk id="2" creationId="{C547D087-C176-C645-AB6E-59D3E6FA2654}"/>
          </ac:spMkLst>
        </pc:spChg>
        <pc:spChg chg="mod">
          <ac:chgData name="Sergey Baranov" userId="8e9066d8490e2eff" providerId="LiveId" clId="{E7DFEBF1-D7BB-2F47-8E77-69CC7766D031}" dt="2022-06-20T11:17:26.015" v="204" actId="20577"/>
          <ac:spMkLst>
            <pc:docMk/>
            <pc:sldMk cId="1097437770" sldId="287"/>
            <ac:spMk id="7" creationId="{179D1FE4-0646-1847-9AE0-0BFF7CDB14FA}"/>
          </ac:spMkLst>
        </pc:spChg>
        <pc:spChg chg="add mod">
          <ac:chgData name="Sergey Baranov" userId="8e9066d8490e2eff" providerId="LiveId" clId="{E7DFEBF1-D7BB-2F47-8E77-69CC7766D031}" dt="2022-06-21T04:01:03.520" v="1364" actId="255"/>
          <ac:spMkLst>
            <pc:docMk/>
            <pc:sldMk cId="1097437770" sldId="287"/>
            <ac:spMk id="8" creationId="{61F531A8-8820-A64B-AE78-6213A73689E6}"/>
          </ac:spMkLst>
        </pc:spChg>
        <pc:picChg chg="mod">
          <ac:chgData name="Sergey Baranov" userId="8e9066d8490e2eff" providerId="LiveId" clId="{E7DFEBF1-D7BB-2F47-8E77-69CC7766D031}" dt="2022-06-21T04:00:23.955" v="1348" actId="1076"/>
          <ac:picMkLst>
            <pc:docMk/>
            <pc:sldMk cId="1097437770" sldId="287"/>
            <ac:picMk id="6" creationId="{AA28896D-8C85-5A45-B664-D1DE1E0D20A5}"/>
          </ac:picMkLst>
        </pc:picChg>
      </pc:sldChg>
      <pc:sldChg chg="del">
        <pc:chgData name="Sergey Baranov" userId="8e9066d8490e2eff" providerId="LiveId" clId="{E7DFEBF1-D7BB-2F47-8E77-69CC7766D031}" dt="2022-06-21T03:46:19.892" v="990" actId="2696"/>
        <pc:sldMkLst>
          <pc:docMk/>
          <pc:sldMk cId="2556981376" sldId="288"/>
        </pc:sldMkLst>
      </pc:sldChg>
      <pc:sldChg chg="addSp delSp modSp mod modNotesTx">
        <pc:chgData name="Sergey Baranov" userId="8e9066d8490e2eff" providerId="LiveId" clId="{E7DFEBF1-D7BB-2F47-8E77-69CC7766D031}" dt="2022-06-22T04:49:43.920" v="2793" actId="1076"/>
        <pc:sldMkLst>
          <pc:docMk/>
          <pc:sldMk cId="2842193941" sldId="289"/>
        </pc:sldMkLst>
        <pc:spChg chg="add mod">
          <ac:chgData name="Sergey Baranov" userId="8e9066d8490e2eff" providerId="LiveId" clId="{E7DFEBF1-D7BB-2F47-8E77-69CC7766D031}" dt="2022-06-20T14:05:47.829" v="706" actId="14100"/>
          <ac:spMkLst>
            <pc:docMk/>
            <pc:sldMk cId="2842193941" sldId="289"/>
            <ac:spMk id="2" creationId="{DD173AF0-1A7F-ED4F-B5A8-641392381BD0}"/>
          </ac:spMkLst>
        </pc:spChg>
        <pc:spChg chg="add mod">
          <ac:chgData name="Sergey Baranov" userId="8e9066d8490e2eff" providerId="LiveId" clId="{E7DFEBF1-D7BB-2F47-8E77-69CC7766D031}" dt="2022-06-21T03:47:40.836" v="1089" actId="1076"/>
          <ac:spMkLst>
            <pc:docMk/>
            <pc:sldMk cId="2842193941" sldId="289"/>
            <ac:spMk id="3" creationId="{EDC2258C-715B-2649-A483-3DF0CD233DAB}"/>
          </ac:spMkLst>
        </pc:spChg>
        <pc:spChg chg="add mod">
          <ac:chgData name="Sergey Baranov" userId="8e9066d8490e2eff" providerId="LiveId" clId="{E7DFEBF1-D7BB-2F47-8E77-69CC7766D031}" dt="2022-06-20T14:05:57.826" v="709" actId="14100"/>
          <ac:spMkLst>
            <pc:docMk/>
            <pc:sldMk cId="2842193941" sldId="289"/>
            <ac:spMk id="5" creationId="{30F3A36B-4395-724D-9C7F-BBEC4F704679}"/>
          </ac:spMkLst>
        </pc:spChg>
        <pc:spChg chg="add mod">
          <ac:chgData name="Sergey Baranov" userId="8e9066d8490e2eff" providerId="LiveId" clId="{E7DFEBF1-D7BB-2F47-8E77-69CC7766D031}" dt="2022-06-20T14:06:10.551" v="711" actId="1076"/>
          <ac:spMkLst>
            <pc:docMk/>
            <pc:sldMk cId="2842193941" sldId="289"/>
            <ac:spMk id="6" creationId="{70296397-D63B-D74C-B808-90FC20FBCD2D}"/>
          </ac:spMkLst>
        </pc:spChg>
        <pc:spChg chg="add mod">
          <ac:chgData name="Sergey Baranov" userId="8e9066d8490e2eff" providerId="LiveId" clId="{E7DFEBF1-D7BB-2F47-8E77-69CC7766D031}" dt="2022-06-20T14:06:21.184" v="713" actId="1076"/>
          <ac:spMkLst>
            <pc:docMk/>
            <pc:sldMk cId="2842193941" sldId="289"/>
            <ac:spMk id="7" creationId="{73AE6FCE-0733-5044-A0D1-9F3101506177}"/>
          </ac:spMkLst>
        </pc:spChg>
        <pc:spChg chg="add mod">
          <ac:chgData name="Sergey Baranov" userId="8e9066d8490e2eff" providerId="LiveId" clId="{E7DFEBF1-D7BB-2F47-8E77-69CC7766D031}" dt="2022-06-20T14:06:43.915" v="722" actId="1037"/>
          <ac:spMkLst>
            <pc:docMk/>
            <pc:sldMk cId="2842193941" sldId="289"/>
            <ac:spMk id="8" creationId="{0047ADDD-5164-C047-ADEA-392074379B6E}"/>
          </ac:spMkLst>
        </pc:spChg>
        <pc:spChg chg="add mod">
          <ac:chgData name="Sergey Baranov" userId="8e9066d8490e2eff" providerId="LiveId" clId="{E7DFEBF1-D7BB-2F47-8E77-69CC7766D031}" dt="2022-06-20T14:07:03.673" v="750" actId="1035"/>
          <ac:spMkLst>
            <pc:docMk/>
            <pc:sldMk cId="2842193941" sldId="289"/>
            <ac:spMk id="9" creationId="{E1544285-B47A-B045-B1FD-7DEBCEA1E9AA}"/>
          </ac:spMkLst>
        </pc:spChg>
        <pc:spChg chg="add mod">
          <ac:chgData name="Sergey Baranov" userId="8e9066d8490e2eff" providerId="LiveId" clId="{E7DFEBF1-D7BB-2F47-8E77-69CC7766D031}" dt="2022-06-20T14:10:10.367" v="753" actId="1076"/>
          <ac:spMkLst>
            <pc:docMk/>
            <pc:sldMk cId="2842193941" sldId="289"/>
            <ac:spMk id="10" creationId="{27A9FD79-AED2-1C45-A0DF-6A0603612D0D}"/>
          </ac:spMkLst>
        </pc:spChg>
        <pc:spChg chg="add mod">
          <ac:chgData name="Sergey Baranov" userId="8e9066d8490e2eff" providerId="LiveId" clId="{E7DFEBF1-D7BB-2F47-8E77-69CC7766D031}" dt="2022-06-20T14:10:21.246" v="755" actId="1076"/>
          <ac:spMkLst>
            <pc:docMk/>
            <pc:sldMk cId="2842193941" sldId="289"/>
            <ac:spMk id="11" creationId="{4F18093F-269E-0844-8374-348616FACEC0}"/>
          </ac:spMkLst>
        </pc:spChg>
        <pc:spChg chg="add mod">
          <ac:chgData name="Sergey Baranov" userId="8e9066d8490e2eff" providerId="LiveId" clId="{E7DFEBF1-D7BB-2F47-8E77-69CC7766D031}" dt="2022-06-20T15:46:42.484" v="961" actId="1076"/>
          <ac:spMkLst>
            <pc:docMk/>
            <pc:sldMk cId="2842193941" sldId="289"/>
            <ac:spMk id="12" creationId="{30868D8E-86E8-4540-85A0-1D8EA39FDCF0}"/>
          </ac:spMkLst>
        </pc:spChg>
        <pc:spChg chg="add mod">
          <ac:chgData name="Sergey Baranov" userId="8e9066d8490e2eff" providerId="LiveId" clId="{E7DFEBF1-D7BB-2F47-8E77-69CC7766D031}" dt="2022-06-20T15:46:49.266" v="963" actId="1076"/>
          <ac:spMkLst>
            <pc:docMk/>
            <pc:sldMk cId="2842193941" sldId="289"/>
            <ac:spMk id="13" creationId="{BE87523F-B904-6B42-A328-6A2F92926087}"/>
          </ac:spMkLst>
        </pc:spChg>
        <pc:spChg chg="add mod">
          <ac:chgData name="Sergey Baranov" userId="8e9066d8490e2eff" providerId="LiveId" clId="{E7DFEBF1-D7BB-2F47-8E77-69CC7766D031}" dt="2022-06-21T03:46:46.141" v="1019" actId="1037"/>
          <ac:spMkLst>
            <pc:docMk/>
            <pc:sldMk cId="2842193941" sldId="289"/>
            <ac:spMk id="14" creationId="{BD900B81-0B45-5C41-8D4C-093B974CE2C0}"/>
          </ac:spMkLst>
        </pc:spChg>
        <pc:spChg chg="add mod">
          <ac:chgData name="Sergey Baranov" userId="8e9066d8490e2eff" providerId="LiveId" clId="{E7DFEBF1-D7BB-2F47-8E77-69CC7766D031}" dt="2022-06-21T03:48:24.141" v="1098" actId="2085"/>
          <ac:spMkLst>
            <pc:docMk/>
            <pc:sldMk cId="2842193941" sldId="289"/>
            <ac:spMk id="15" creationId="{2E87150A-34C3-B147-954B-C8D327B68E4D}"/>
          </ac:spMkLst>
        </pc:spChg>
        <pc:spChg chg="add del mod">
          <ac:chgData name="Sergey Baranov" userId="8e9066d8490e2eff" providerId="LiveId" clId="{E7DFEBF1-D7BB-2F47-8E77-69CC7766D031}" dt="2022-06-22T03:14:40.991" v="2525"/>
          <ac:spMkLst>
            <pc:docMk/>
            <pc:sldMk cId="2842193941" sldId="289"/>
            <ac:spMk id="16" creationId="{E2B3349A-7754-A945-917B-1E45A40838E1}"/>
          </ac:spMkLst>
        </pc:spChg>
        <pc:spChg chg="add mod">
          <ac:chgData name="Sergey Baranov" userId="8e9066d8490e2eff" providerId="LiveId" clId="{E7DFEBF1-D7BB-2F47-8E77-69CC7766D031}" dt="2022-06-22T04:49:43.920" v="2793" actId="1076"/>
          <ac:spMkLst>
            <pc:docMk/>
            <pc:sldMk cId="2842193941" sldId="289"/>
            <ac:spMk id="17" creationId="{48A28744-0177-DC4C-9B8E-961C7A07D2AC}"/>
          </ac:spMkLst>
        </pc:spChg>
      </pc:sldChg>
      <pc:sldChg chg="del">
        <pc:chgData name="Sergey Baranov" userId="8e9066d8490e2eff" providerId="LiveId" clId="{E7DFEBF1-D7BB-2F47-8E77-69CC7766D031}" dt="2022-06-21T03:46:13.220" v="989" actId="2696"/>
        <pc:sldMkLst>
          <pc:docMk/>
          <pc:sldMk cId="2124263577" sldId="290"/>
        </pc:sldMkLst>
      </pc:sldChg>
      <pc:sldChg chg="addSp delSp modSp del mod ord modNotesTx">
        <pc:chgData name="Sergey Baranov" userId="8e9066d8490e2eff" providerId="LiveId" clId="{E7DFEBF1-D7BB-2F47-8E77-69CC7766D031}" dt="2022-06-22T06:11:38.184" v="2924" actId="2696"/>
        <pc:sldMkLst>
          <pc:docMk/>
          <pc:sldMk cId="3820386284" sldId="291"/>
        </pc:sldMkLst>
        <pc:spChg chg="mod">
          <ac:chgData name="Sergey Baranov" userId="8e9066d8490e2eff" providerId="LiveId" clId="{E7DFEBF1-D7BB-2F47-8E77-69CC7766D031}" dt="2022-06-22T02:50:43.675" v="2431" actId="20577"/>
          <ac:spMkLst>
            <pc:docMk/>
            <pc:sldMk cId="3820386284" sldId="291"/>
            <ac:spMk id="3" creationId="{00000000-0000-0000-0000-000000000000}"/>
          </ac:spMkLst>
        </pc:spChg>
        <pc:picChg chg="add del mod">
          <ac:chgData name="Sergey Baranov" userId="8e9066d8490e2eff" providerId="LiveId" clId="{E7DFEBF1-D7BB-2F47-8E77-69CC7766D031}" dt="2022-06-21T03:41:39.689" v="973" actId="478"/>
          <ac:picMkLst>
            <pc:docMk/>
            <pc:sldMk cId="3820386284" sldId="291"/>
            <ac:picMk id="2" creationId="{BE8F4379-29C2-0B49-9975-A5CF03CB92D2}"/>
          </ac:picMkLst>
        </pc:picChg>
        <pc:picChg chg="add del mod">
          <ac:chgData name="Sergey Baranov" userId="8e9066d8490e2eff" providerId="LiveId" clId="{E7DFEBF1-D7BB-2F47-8E77-69CC7766D031}" dt="2022-06-22T02:49:56.554" v="2398" actId="478"/>
          <ac:picMkLst>
            <pc:docMk/>
            <pc:sldMk cId="3820386284" sldId="291"/>
            <ac:picMk id="4" creationId="{57AE4631-4A3A-004F-B669-880B7C2EB888}"/>
          </ac:picMkLst>
        </pc:picChg>
        <pc:picChg chg="add mod">
          <ac:chgData name="Sergey Baranov" userId="8e9066d8490e2eff" providerId="LiveId" clId="{E7DFEBF1-D7BB-2F47-8E77-69CC7766D031}" dt="2022-06-22T02:50:16.978" v="2422" actId="1035"/>
          <ac:picMkLst>
            <pc:docMk/>
            <pc:sldMk cId="3820386284" sldId="291"/>
            <ac:picMk id="5" creationId="{0227E443-2A00-6845-A77D-7A817D21C1C4}"/>
          </ac:picMkLst>
        </pc:picChg>
        <pc:picChg chg="del">
          <ac:chgData name="Sergey Baranov" userId="8e9066d8490e2eff" providerId="LiveId" clId="{E7DFEBF1-D7BB-2F47-8E77-69CC7766D031}" dt="2022-06-21T03:41:00.551" v="965" actId="478"/>
          <ac:picMkLst>
            <pc:docMk/>
            <pc:sldMk cId="3820386284" sldId="291"/>
            <ac:picMk id="6" creationId="{00000000-0000-0000-0000-000000000000}"/>
          </ac:picMkLst>
        </pc:picChg>
      </pc:sldChg>
      <pc:sldChg chg="addSp delSp modSp mod">
        <pc:chgData name="Sergey Baranov" userId="8e9066d8490e2eff" providerId="LiveId" clId="{E7DFEBF1-D7BB-2F47-8E77-69CC7766D031}" dt="2022-06-20T11:13:04.123" v="44" actId="113"/>
        <pc:sldMkLst>
          <pc:docMk/>
          <pc:sldMk cId="2679750600" sldId="292"/>
        </pc:sldMkLst>
        <pc:spChg chg="add mod">
          <ac:chgData name="Sergey Baranov" userId="8e9066d8490e2eff" providerId="LiveId" clId="{E7DFEBF1-D7BB-2F47-8E77-69CC7766D031}" dt="2022-06-20T11:13:04.123" v="44" actId="113"/>
          <ac:spMkLst>
            <pc:docMk/>
            <pc:sldMk cId="2679750600" sldId="292"/>
            <ac:spMk id="3" creationId="{E722EED9-02FD-7340-91BE-C36A6478E2D5}"/>
          </ac:spMkLst>
        </pc:spChg>
        <pc:picChg chg="add mod">
          <ac:chgData name="Sergey Baranov" userId="8e9066d8490e2eff" providerId="LiveId" clId="{E7DFEBF1-D7BB-2F47-8E77-69CC7766D031}" dt="2022-06-20T11:12:38.548" v="13" actId="1036"/>
          <ac:picMkLst>
            <pc:docMk/>
            <pc:sldMk cId="2679750600" sldId="292"/>
            <ac:picMk id="2" creationId="{BD2A3253-1156-6D47-A825-C002EB2C6D89}"/>
          </ac:picMkLst>
        </pc:picChg>
        <pc:picChg chg="del">
          <ac:chgData name="Sergey Baranov" userId="8e9066d8490e2eff" providerId="LiveId" clId="{E7DFEBF1-D7BB-2F47-8E77-69CC7766D031}" dt="2022-06-20T11:12:30.975" v="0" actId="478"/>
          <ac:picMkLst>
            <pc:docMk/>
            <pc:sldMk cId="2679750600" sldId="292"/>
            <ac:picMk id="5" creationId="{00000000-0000-0000-0000-000000000000}"/>
          </ac:picMkLst>
        </pc:picChg>
      </pc:sldChg>
      <pc:sldChg chg="addSp delSp modSp mod modNotesTx">
        <pc:chgData name="Sergey Baranov" userId="8e9066d8490e2eff" providerId="LiveId" clId="{E7DFEBF1-D7BB-2F47-8E77-69CC7766D031}" dt="2022-06-21T03:46:07.514" v="988" actId="1038"/>
        <pc:sldMkLst>
          <pc:docMk/>
          <pc:sldMk cId="2253587075" sldId="293"/>
        </pc:sldMkLst>
        <pc:spChg chg="add del mod">
          <ac:chgData name="Sergey Baranov" userId="8e9066d8490e2eff" providerId="LiveId" clId="{E7DFEBF1-D7BB-2F47-8E77-69CC7766D031}" dt="2022-06-20T11:14:31.867" v="57"/>
          <ac:spMkLst>
            <pc:docMk/>
            <pc:sldMk cId="2253587075" sldId="293"/>
            <ac:spMk id="2" creationId="{7093EAE5-8095-4946-AD3D-66108C8A67D1}"/>
          </ac:spMkLst>
        </pc:spChg>
        <pc:spChg chg="add del mod">
          <ac:chgData name="Sergey Baranov" userId="8e9066d8490e2eff" providerId="LiveId" clId="{E7DFEBF1-D7BB-2F47-8E77-69CC7766D031}" dt="2022-06-20T11:19:39.734" v="225"/>
          <ac:spMkLst>
            <pc:docMk/>
            <pc:sldMk cId="2253587075" sldId="293"/>
            <ac:spMk id="3" creationId="{2B9762C3-5267-8F45-8DDE-4FAE75E14232}"/>
          </ac:spMkLst>
        </pc:spChg>
        <pc:spChg chg="mod">
          <ac:chgData name="Sergey Baranov" userId="8e9066d8490e2eff" providerId="LiveId" clId="{E7DFEBF1-D7BB-2F47-8E77-69CC7766D031}" dt="2022-06-21T03:46:07.514" v="988" actId="1038"/>
          <ac:spMkLst>
            <pc:docMk/>
            <pc:sldMk cId="2253587075" sldId="293"/>
            <ac:spMk id="4" creationId="{00000000-0000-0000-0000-000000000000}"/>
          </ac:spMkLst>
        </pc:spChg>
        <pc:spChg chg="mod">
          <ac:chgData name="Sergey Baranov" userId="8e9066d8490e2eff" providerId="LiveId" clId="{E7DFEBF1-D7BB-2F47-8E77-69CC7766D031}" dt="2022-06-20T13:05:25.388" v="639" actId="1076"/>
          <ac:spMkLst>
            <pc:docMk/>
            <pc:sldMk cId="2253587075" sldId="293"/>
            <ac:spMk id="8" creationId="{00000000-0000-0000-0000-000000000000}"/>
          </ac:spMkLst>
        </pc:spChg>
        <pc:spChg chg="mod">
          <ac:chgData name="Sergey Baranov" userId="8e9066d8490e2eff" providerId="LiveId" clId="{E7DFEBF1-D7BB-2F47-8E77-69CC7766D031}" dt="2022-06-20T13:05:40.465" v="640" actId="1076"/>
          <ac:spMkLst>
            <pc:docMk/>
            <pc:sldMk cId="2253587075" sldId="293"/>
            <ac:spMk id="10" creationId="{00000000-0000-0000-0000-000000000000}"/>
          </ac:spMkLst>
        </pc:spChg>
      </pc:sldChg>
      <pc:sldChg chg="addSp delSp modSp new mod">
        <pc:chgData name="Sergey Baranov" userId="8e9066d8490e2eff" providerId="LiveId" clId="{E7DFEBF1-D7BB-2F47-8E77-69CC7766D031}" dt="2022-06-21T06:13:51.560" v="2291" actId="478"/>
        <pc:sldMkLst>
          <pc:docMk/>
          <pc:sldMk cId="1360819322" sldId="294"/>
        </pc:sldMkLst>
        <pc:spChg chg="del">
          <ac:chgData name="Sergey Baranov" userId="8e9066d8490e2eff" providerId="LiveId" clId="{E7DFEBF1-D7BB-2F47-8E77-69CC7766D031}" dt="2022-06-20T11:33:44.982" v="609" actId="478"/>
          <ac:spMkLst>
            <pc:docMk/>
            <pc:sldMk cId="1360819322" sldId="294"/>
            <ac:spMk id="2" creationId="{C812923F-5C89-2B41-BA38-55AC43E68752}"/>
          </ac:spMkLst>
        </pc:spChg>
        <pc:spChg chg="del">
          <ac:chgData name="Sergey Baranov" userId="8e9066d8490e2eff" providerId="LiveId" clId="{E7DFEBF1-D7BB-2F47-8E77-69CC7766D031}" dt="2022-06-20T11:33:44.982" v="609" actId="478"/>
          <ac:spMkLst>
            <pc:docMk/>
            <pc:sldMk cId="1360819322" sldId="294"/>
            <ac:spMk id="3" creationId="{3862E6BB-5956-2C4F-BD61-72724E65D6A3}"/>
          </ac:spMkLst>
        </pc:spChg>
        <pc:spChg chg="mod">
          <ac:chgData name="Sergey Baranov" userId="8e9066d8490e2eff" providerId="LiveId" clId="{E7DFEBF1-D7BB-2F47-8E77-69CC7766D031}" dt="2022-06-21T06:13:31.679" v="2288"/>
          <ac:spMkLst>
            <pc:docMk/>
            <pc:sldMk cId="1360819322" sldId="294"/>
            <ac:spMk id="6" creationId="{F8E79429-CBBC-8847-951E-1B628A1BF68E}"/>
          </ac:spMkLst>
        </pc:spChg>
        <pc:spChg chg="mod">
          <ac:chgData name="Sergey Baranov" userId="8e9066d8490e2eff" providerId="LiveId" clId="{E7DFEBF1-D7BB-2F47-8E77-69CC7766D031}" dt="2022-06-21T06:13:31.679" v="2288"/>
          <ac:spMkLst>
            <pc:docMk/>
            <pc:sldMk cId="1360819322" sldId="294"/>
            <ac:spMk id="7" creationId="{F0A079C0-1D81-CE42-9E11-142AFAF6B2E6}"/>
          </ac:spMkLst>
        </pc:spChg>
        <pc:spChg chg="add mod">
          <ac:chgData name="Sergey Baranov" userId="8e9066d8490e2eff" providerId="LiveId" clId="{E7DFEBF1-D7BB-2F47-8E77-69CC7766D031}" dt="2022-06-21T06:12:16.862" v="2279" actId="255"/>
          <ac:spMkLst>
            <pc:docMk/>
            <pc:sldMk cId="1360819322" sldId="294"/>
            <ac:spMk id="10" creationId="{37F02A39-E4F9-2246-9CDF-C91ABF695CFF}"/>
          </ac:spMkLst>
        </pc:spChg>
        <pc:spChg chg="add mod">
          <ac:chgData name="Sergey Baranov" userId="8e9066d8490e2eff" providerId="LiveId" clId="{E7DFEBF1-D7BB-2F47-8E77-69CC7766D031}" dt="2022-06-21T06:12:36.683" v="2284" actId="255"/>
          <ac:spMkLst>
            <pc:docMk/>
            <pc:sldMk cId="1360819322" sldId="294"/>
            <ac:spMk id="11" creationId="{DA6301F8-BC77-7547-A72B-6F01A27B4076}"/>
          </ac:spMkLst>
        </pc:spChg>
        <pc:spChg chg="add del mod">
          <ac:chgData name="Sergey Baranov" userId="8e9066d8490e2eff" providerId="LiveId" clId="{E7DFEBF1-D7BB-2F47-8E77-69CC7766D031}" dt="2022-06-20T15:41:44.234" v="857"/>
          <ac:spMkLst>
            <pc:docMk/>
            <pc:sldMk cId="1360819322" sldId="294"/>
            <ac:spMk id="12" creationId="{41431B13-4DF6-A74D-AC93-AA7D707C3AA7}"/>
          </ac:spMkLst>
        </pc:spChg>
        <pc:spChg chg="add mod">
          <ac:chgData name="Sergey Baranov" userId="8e9066d8490e2eff" providerId="LiveId" clId="{E7DFEBF1-D7BB-2F47-8E77-69CC7766D031}" dt="2022-06-21T06:12:41.179" v="2285" actId="255"/>
          <ac:spMkLst>
            <pc:docMk/>
            <pc:sldMk cId="1360819322" sldId="294"/>
            <ac:spMk id="13" creationId="{CA32350B-0B6E-C643-BA45-8DE30EC2AFD2}"/>
          </ac:spMkLst>
        </pc:spChg>
        <pc:spChg chg="add del mod">
          <ac:chgData name="Sergey Baranov" userId="8e9066d8490e2eff" providerId="LiveId" clId="{E7DFEBF1-D7BB-2F47-8E77-69CC7766D031}" dt="2022-06-21T06:13:51.560" v="2291" actId="478"/>
          <ac:spMkLst>
            <pc:docMk/>
            <pc:sldMk cId="1360819322" sldId="294"/>
            <ac:spMk id="14" creationId="{A97AF27A-0D92-8945-AE27-4468FB736591}"/>
          </ac:spMkLst>
        </pc:spChg>
        <pc:grpChg chg="add mod">
          <ac:chgData name="Sergey Baranov" userId="8e9066d8490e2eff" providerId="LiveId" clId="{E7DFEBF1-D7BB-2F47-8E77-69CC7766D031}" dt="2022-06-21T06:13:31.679" v="2288"/>
          <ac:grpSpMkLst>
            <pc:docMk/>
            <pc:sldMk cId="1360819322" sldId="294"/>
            <ac:grpSpMk id="4" creationId="{65DB33F9-EBFD-8441-8A53-D6017FDCBE4A}"/>
          </ac:grpSpMkLst>
        </pc:grpChg>
        <pc:picChg chg="mod">
          <ac:chgData name="Sergey Baranov" userId="8e9066d8490e2eff" providerId="LiveId" clId="{E7DFEBF1-D7BB-2F47-8E77-69CC7766D031}" dt="2022-06-21T06:13:31.679" v="2288"/>
          <ac:picMkLst>
            <pc:docMk/>
            <pc:sldMk cId="1360819322" sldId="294"/>
            <ac:picMk id="5" creationId="{F670892C-B9D5-0245-A407-4755D7BA9CC7}"/>
          </ac:picMkLst>
        </pc:picChg>
        <pc:picChg chg="add mod">
          <ac:chgData name="Sergey Baranov" userId="8e9066d8490e2eff" providerId="LiveId" clId="{E7DFEBF1-D7BB-2F47-8E77-69CC7766D031}" dt="2022-06-21T06:12:52.824" v="2286" actId="1036"/>
          <ac:picMkLst>
            <pc:docMk/>
            <pc:sldMk cId="1360819322" sldId="294"/>
            <ac:picMk id="8" creationId="{98D4C26C-58F3-DA4F-8AB6-A246F6680CD1}"/>
          </ac:picMkLst>
        </pc:picChg>
      </pc:sldChg>
      <pc:sldChg chg="addSp delSp modSp new mod ord modNotesTx">
        <pc:chgData name="Sergey Baranov" userId="8e9066d8490e2eff" providerId="LiveId" clId="{E7DFEBF1-D7BB-2F47-8E77-69CC7766D031}" dt="2022-06-21T06:10:03.524" v="2238" actId="1035"/>
        <pc:sldMkLst>
          <pc:docMk/>
          <pc:sldMk cId="3239042819" sldId="295"/>
        </pc:sldMkLst>
        <pc:spChg chg="del">
          <ac:chgData name="Sergey Baranov" userId="8e9066d8490e2eff" providerId="LiveId" clId="{E7DFEBF1-D7BB-2F47-8E77-69CC7766D031}" dt="2022-06-20T12:43:08.219" v="625" actId="478"/>
          <ac:spMkLst>
            <pc:docMk/>
            <pc:sldMk cId="3239042819" sldId="295"/>
            <ac:spMk id="2" creationId="{759E0AE7-5B73-4D4F-B074-A5985987DD4B}"/>
          </ac:spMkLst>
        </pc:spChg>
        <pc:spChg chg="del">
          <ac:chgData name="Sergey Baranov" userId="8e9066d8490e2eff" providerId="LiveId" clId="{E7DFEBF1-D7BB-2F47-8E77-69CC7766D031}" dt="2022-06-20T12:43:08.219" v="625" actId="478"/>
          <ac:spMkLst>
            <pc:docMk/>
            <pc:sldMk cId="3239042819" sldId="295"/>
            <ac:spMk id="3" creationId="{4E896C41-F32B-524D-9664-D3B72146CF0A}"/>
          </ac:spMkLst>
        </pc:spChg>
        <pc:spChg chg="add mod">
          <ac:chgData name="Sergey Baranov" userId="8e9066d8490e2eff" providerId="LiveId" clId="{E7DFEBF1-D7BB-2F47-8E77-69CC7766D031}" dt="2022-06-21T06:10:03.524" v="2238" actId="1035"/>
          <ac:spMkLst>
            <pc:docMk/>
            <pc:sldMk cId="3239042819" sldId="295"/>
            <ac:spMk id="5" creationId="{3198D293-7269-3648-80C3-170F5A67392A}"/>
          </ac:spMkLst>
        </pc:spChg>
        <pc:picChg chg="add mod">
          <ac:chgData name="Sergey Baranov" userId="8e9066d8490e2eff" providerId="LiveId" clId="{E7DFEBF1-D7BB-2F47-8E77-69CC7766D031}" dt="2022-06-21T06:09:49.945" v="2207" actId="14100"/>
          <ac:picMkLst>
            <pc:docMk/>
            <pc:sldMk cId="3239042819" sldId="295"/>
            <ac:picMk id="4" creationId="{4B1189E4-B0E7-0544-A6C5-FDF170A1C47D}"/>
          </ac:picMkLst>
        </pc:picChg>
      </pc:sldChg>
      <pc:sldChg chg="addSp delSp modSp new mod ord">
        <pc:chgData name="Sergey Baranov" userId="8e9066d8490e2eff" providerId="LiveId" clId="{E7DFEBF1-D7BB-2F47-8E77-69CC7766D031}" dt="2022-06-21T08:58:34.941" v="2397" actId="478"/>
        <pc:sldMkLst>
          <pc:docMk/>
          <pc:sldMk cId="463727909" sldId="296"/>
        </pc:sldMkLst>
        <pc:spChg chg="del">
          <ac:chgData name="Sergey Baranov" userId="8e9066d8490e2eff" providerId="LiveId" clId="{E7DFEBF1-D7BB-2F47-8E77-69CC7766D031}" dt="2022-06-20T12:58:07.887" v="636" actId="478"/>
          <ac:spMkLst>
            <pc:docMk/>
            <pc:sldMk cId="463727909" sldId="296"/>
            <ac:spMk id="2" creationId="{DBE8C947-5471-4141-BB45-85353DEAD8D5}"/>
          </ac:spMkLst>
        </pc:spChg>
        <pc:spChg chg="del">
          <ac:chgData name="Sergey Baranov" userId="8e9066d8490e2eff" providerId="LiveId" clId="{E7DFEBF1-D7BB-2F47-8E77-69CC7766D031}" dt="2022-06-20T12:58:07.887" v="636" actId="478"/>
          <ac:spMkLst>
            <pc:docMk/>
            <pc:sldMk cId="463727909" sldId="296"/>
            <ac:spMk id="3" creationId="{76EC582E-4968-9B43-BD01-5340B9E2DC57}"/>
          </ac:spMkLst>
        </pc:spChg>
        <pc:spChg chg="add del mod">
          <ac:chgData name="Sergey Baranov" userId="8e9066d8490e2eff" providerId="LiveId" clId="{E7DFEBF1-D7BB-2F47-8E77-69CC7766D031}" dt="2022-06-21T08:58:34.941" v="2397" actId="478"/>
          <ac:spMkLst>
            <pc:docMk/>
            <pc:sldMk cId="463727909" sldId="296"/>
            <ac:spMk id="5" creationId="{FF238DF4-FAB2-144A-8C11-6F296FB23BB1}"/>
          </ac:spMkLst>
        </pc:spChg>
        <pc:picChg chg="add mod">
          <ac:chgData name="Sergey Baranov" userId="8e9066d8490e2eff" providerId="LiveId" clId="{E7DFEBF1-D7BB-2F47-8E77-69CC7766D031}" dt="2022-06-21T08:58:16.324" v="2373" actId="1035"/>
          <ac:picMkLst>
            <pc:docMk/>
            <pc:sldMk cId="463727909" sldId="296"/>
            <ac:picMk id="4" creationId="{C09E0159-3B90-7147-9E21-606063B1A38B}"/>
          </ac:picMkLst>
        </pc:picChg>
      </pc:sldChg>
      <pc:sldChg chg="addSp delSp modSp new mod">
        <pc:chgData name="Sergey Baranov" userId="8e9066d8490e2eff" providerId="LiveId" clId="{E7DFEBF1-D7BB-2F47-8E77-69CC7766D031}" dt="2022-06-22T05:07:16.064" v="2825" actId="1035"/>
        <pc:sldMkLst>
          <pc:docMk/>
          <pc:sldMk cId="2723073658" sldId="297"/>
        </pc:sldMkLst>
        <pc:spChg chg="del">
          <ac:chgData name="Sergey Baranov" userId="8e9066d8490e2eff" providerId="LiveId" clId="{E7DFEBF1-D7BB-2F47-8E77-69CC7766D031}" dt="2022-06-22T05:06:54.419" v="2795" actId="478"/>
          <ac:spMkLst>
            <pc:docMk/>
            <pc:sldMk cId="2723073658" sldId="297"/>
            <ac:spMk id="2" creationId="{E4A4BD7E-4E97-EB40-8240-212F77E81A99}"/>
          </ac:spMkLst>
        </pc:spChg>
        <pc:spChg chg="del">
          <ac:chgData name="Sergey Baranov" userId="8e9066d8490e2eff" providerId="LiveId" clId="{E7DFEBF1-D7BB-2F47-8E77-69CC7766D031}" dt="2022-06-22T05:06:54.419" v="2795" actId="478"/>
          <ac:spMkLst>
            <pc:docMk/>
            <pc:sldMk cId="2723073658" sldId="297"/>
            <ac:spMk id="3" creationId="{B41DEA1E-096B-7D47-8FF3-4273E5C0DE0D}"/>
          </ac:spMkLst>
        </pc:spChg>
        <pc:spChg chg="add mod">
          <ac:chgData name="Sergey Baranov" userId="8e9066d8490e2eff" providerId="LiveId" clId="{E7DFEBF1-D7BB-2F47-8E77-69CC7766D031}" dt="2022-06-22T05:07:08.131" v="2798"/>
          <ac:spMkLst>
            <pc:docMk/>
            <pc:sldMk cId="2723073658" sldId="297"/>
            <ac:spMk id="5" creationId="{074E46E6-2A06-C74B-A03E-CECE018043DD}"/>
          </ac:spMkLst>
        </pc:spChg>
        <pc:picChg chg="add mod">
          <ac:chgData name="Sergey Baranov" userId="8e9066d8490e2eff" providerId="LiveId" clId="{E7DFEBF1-D7BB-2F47-8E77-69CC7766D031}" dt="2022-06-22T05:07:16.064" v="2825" actId="1035"/>
          <ac:picMkLst>
            <pc:docMk/>
            <pc:sldMk cId="2723073658" sldId="297"/>
            <ac:picMk id="4" creationId="{BAC3BFE3-1D88-9148-9787-83BAB59BA244}"/>
          </ac:picMkLst>
        </pc:picChg>
      </pc:sldChg>
      <pc:sldChg chg="addSp delSp modSp new del mod">
        <pc:chgData name="Sergey Baranov" userId="8e9066d8490e2eff" providerId="LiveId" clId="{E7DFEBF1-D7BB-2F47-8E77-69CC7766D031}" dt="2022-06-22T04:48:19.820" v="2791" actId="2696"/>
        <pc:sldMkLst>
          <pc:docMk/>
          <pc:sldMk cId="2878835392" sldId="297"/>
        </pc:sldMkLst>
        <pc:spChg chg="del">
          <ac:chgData name="Sergey Baranov" userId="8e9066d8490e2eff" providerId="LiveId" clId="{E7DFEBF1-D7BB-2F47-8E77-69CC7766D031}" dt="2022-06-22T03:35:16.286" v="2606" actId="478"/>
          <ac:spMkLst>
            <pc:docMk/>
            <pc:sldMk cId="2878835392" sldId="297"/>
            <ac:spMk id="2" creationId="{29D9CF49-1F84-7848-AC16-82E6D9241918}"/>
          </ac:spMkLst>
        </pc:spChg>
        <pc:spChg chg="del">
          <ac:chgData name="Sergey Baranov" userId="8e9066d8490e2eff" providerId="LiveId" clId="{E7DFEBF1-D7BB-2F47-8E77-69CC7766D031}" dt="2022-06-22T03:35:16.286" v="2606" actId="478"/>
          <ac:spMkLst>
            <pc:docMk/>
            <pc:sldMk cId="2878835392" sldId="297"/>
            <ac:spMk id="3" creationId="{EFDE756C-8E3C-AB45-9A10-EBE7BB1B9BFD}"/>
          </ac:spMkLst>
        </pc:spChg>
        <pc:spChg chg="add mod">
          <ac:chgData name="Sergey Baranov" userId="8e9066d8490e2eff" providerId="LiveId" clId="{E7DFEBF1-D7BB-2F47-8E77-69CC7766D031}" dt="2022-06-22T03:40:54.918" v="2778" actId="20577"/>
          <ac:spMkLst>
            <pc:docMk/>
            <pc:sldMk cId="2878835392" sldId="297"/>
            <ac:spMk id="5" creationId="{2050687F-193D-4D48-B2AE-689E8AE5B8C4}"/>
          </ac:spMkLst>
        </pc:spChg>
        <pc:spChg chg="add mod">
          <ac:chgData name="Sergey Baranov" userId="8e9066d8490e2eff" providerId="LiveId" clId="{E7DFEBF1-D7BB-2F47-8E77-69CC7766D031}" dt="2022-06-22T03:43:19.223" v="2782" actId="113"/>
          <ac:spMkLst>
            <pc:docMk/>
            <pc:sldMk cId="2878835392" sldId="297"/>
            <ac:spMk id="7" creationId="{9BF26DF7-BF61-484C-A56B-2E6F94AEA7FB}"/>
          </ac:spMkLst>
        </pc:spChg>
      </pc:sldChg>
      <pc:sldChg chg="addSp delSp modSp new del mod">
        <pc:chgData name="Sergey Baranov" userId="8e9066d8490e2eff" providerId="LiveId" clId="{E7DFEBF1-D7BB-2F47-8E77-69CC7766D031}" dt="2022-06-22T03:27:31.951" v="2604" actId="2696"/>
        <pc:sldMkLst>
          <pc:docMk/>
          <pc:sldMk cId="2921025605" sldId="297"/>
        </pc:sldMkLst>
        <pc:spChg chg="del">
          <ac:chgData name="Sergey Baranov" userId="8e9066d8490e2eff" providerId="LiveId" clId="{E7DFEBF1-D7BB-2F47-8E77-69CC7766D031}" dt="2022-06-22T03:26:23.527" v="2531" actId="478"/>
          <ac:spMkLst>
            <pc:docMk/>
            <pc:sldMk cId="2921025605" sldId="297"/>
            <ac:spMk id="2" creationId="{2B1CBCB1-481C-9748-9889-4B85CEC492B6}"/>
          </ac:spMkLst>
        </pc:spChg>
        <pc:spChg chg="del">
          <ac:chgData name="Sergey Baranov" userId="8e9066d8490e2eff" providerId="LiveId" clId="{E7DFEBF1-D7BB-2F47-8E77-69CC7766D031}" dt="2022-06-22T03:26:23.527" v="2531" actId="478"/>
          <ac:spMkLst>
            <pc:docMk/>
            <pc:sldMk cId="2921025605" sldId="297"/>
            <ac:spMk id="3" creationId="{7AEE3261-FCBF-C64B-9A25-8967B3331CE4}"/>
          </ac:spMkLst>
        </pc:spChg>
        <pc:spChg chg="add mod">
          <ac:chgData name="Sergey Baranov" userId="8e9066d8490e2eff" providerId="LiveId" clId="{E7DFEBF1-D7BB-2F47-8E77-69CC7766D031}" dt="2022-06-22T03:27:21.254" v="2601" actId="20577"/>
          <ac:spMkLst>
            <pc:docMk/>
            <pc:sldMk cId="2921025605" sldId="297"/>
            <ac:spMk id="4" creationId="{3ABE49CC-76DF-6D4A-A29C-9E6C9C35CE2A}"/>
          </ac:spMkLst>
        </pc:spChg>
        <pc:spChg chg="add del mod">
          <ac:chgData name="Sergey Baranov" userId="8e9066d8490e2eff" providerId="LiveId" clId="{E7DFEBF1-D7BB-2F47-8E77-69CC7766D031}" dt="2022-06-22T03:26:59.122" v="2599"/>
          <ac:spMkLst>
            <pc:docMk/>
            <pc:sldMk cId="2921025605" sldId="297"/>
            <ac:spMk id="5" creationId="{7C2AC87F-151A-FD4D-B19B-A563A43C1223}"/>
          </ac:spMkLst>
        </pc:spChg>
      </pc:sldChg>
      <pc:sldChg chg="addSp delSp modSp new del mod">
        <pc:chgData name="Sergey Baranov" userId="8e9066d8490e2eff" providerId="LiveId" clId="{E7DFEBF1-D7BB-2F47-8E77-69CC7766D031}" dt="2022-06-22T03:45:51.641" v="2790" actId="2696"/>
        <pc:sldMkLst>
          <pc:docMk/>
          <pc:sldMk cId="418812143" sldId="298"/>
        </pc:sldMkLst>
        <pc:spChg chg="del">
          <ac:chgData name="Sergey Baranov" userId="8e9066d8490e2eff" providerId="LiveId" clId="{E7DFEBF1-D7BB-2F47-8E77-69CC7766D031}" dt="2022-06-22T03:45:44.836" v="2786" actId="478"/>
          <ac:spMkLst>
            <pc:docMk/>
            <pc:sldMk cId="418812143" sldId="298"/>
            <ac:spMk id="2" creationId="{6A91D7E6-7EB9-7C48-AEAE-2C33159069DE}"/>
          </ac:spMkLst>
        </pc:spChg>
        <pc:spChg chg="del">
          <ac:chgData name="Sergey Baranov" userId="8e9066d8490e2eff" providerId="LiveId" clId="{E7DFEBF1-D7BB-2F47-8E77-69CC7766D031}" dt="2022-06-22T03:45:44.836" v="2786" actId="478"/>
          <ac:spMkLst>
            <pc:docMk/>
            <pc:sldMk cId="418812143" sldId="298"/>
            <ac:spMk id="3" creationId="{58A5E4BA-A1E5-3549-BA77-A32BF5A03F17}"/>
          </ac:spMkLst>
        </pc:spChg>
        <pc:picChg chg="add del mod">
          <ac:chgData name="Sergey Baranov" userId="8e9066d8490e2eff" providerId="LiveId" clId="{E7DFEBF1-D7BB-2F47-8E77-69CC7766D031}" dt="2022-06-22T03:45:47.915" v="2789" actId="478"/>
          <ac:picMkLst>
            <pc:docMk/>
            <pc:sldMk cId="418812143" sldId="298"/>
            <ac:picMk id="4" creationId="{43E07059-929C-DF4B-9A33-3498CE644248}"/>
          </ac:picMkLst>
        </pc:picChg>
      </pc:sldChg>
      <pc:sldChg chg="new del">
        <pc:chgData name="Sergey Baranov" userId="8e9066d8490e2eff" providerId="LiveId" clId="{E7DFEBF1-D7BB-2F47-8E77-69CC7766D031}" dt="2022-06-22T03:45:38.016" v="2784" actId="680"/>
        <pc:sldMkLst>
          <pc:docMk/>
          <pc:sldMk cId="2543303861" sldId="298"/>
        </pc:sldMkLst>
      </pc:sldChg>
      <pc:sldChg chg="addSp delSp modSp new mod">
        <pc:chgData name="Sergey Baranov" userId="8e9066d8490e2eff" providerId="LiveId" clId="{E7DFEBF1-D7BB-2F47-8E77-69CC7766D031}" dt="2022-06-22T05:09:35.271" v="2877" actId="20577"/>
        <pc:sldMkLst>
          <pc:docMk/>
          <pc:sldMk cId="3563793542" sldId="298"/>
        </pc:sldMkLst>
        <pc:spChg chg="del">
          <ac:chgData name="Sergey Baranov" userId="8e9066d8490e2eff" providerId="LiveId" clId="{E7DFEBF1-D7BB-2F47-8E77-69CC7766D031}" dt="2022-06-22T05:07:50.250" v="2827" actId="478"/>
          <ac:spMkLst>
            <pc:docMk/>
            <pc:sldMk cId="3563793542" sldId="298"/>
            <ac:spMk id="2" creationId="{7AC7A5EE-2C64-504D-A1F8-CC9FC73E5A1C}"/>
          </ac:spMkLst>
        </pc:spChg>
        <pc:spChg chg="del">
          <ac:chgData name="Sergey Baranov" userId="8e9066d8490e2eff" providerId="LiveId" clId="{E7DFEBF1-D7BB-2F47-8E77-69CC7766D031}" dt="2022-06-22T05:07:50.250" v="2827" actId="478"/>
          <ac:spMkLst>
            <pc:docMk/>
            <pc:sldMk cId="3563793542" sldId="298"/>
            <ac:spMk id="3" creationId="{0CBEE407-A00C-6148-B7BB-B6E88D1E182E}"/>
          </ac:spMkLst>
        </pc:spChg>
        <pc:spChg chg="add mod">
          <ac:chgData name="Sergey Baranov" userId="8e9066d8490e2eff" providerId="LiveId" clId="{E7DFEBF1-D7BB-2F47-8E77-69CC7766D031}" dt="2022-06-22T05:09:35.271" v="2877" actId="20577"/>
          <ac:spMkLst>
            <pc:docMk/>
            <pc:sldMk cId="3563793542" sldId="298"/>
            <ac:spMk id="5" creationId="{1F73528A-7B40-7D46-A101-E344F05A140E}"/>
          </ac:spMkLst>
        </pc:spChg>
        <pc:picChg chg="add mod">
          <ac:chgData name="Sergey Baranov" userId="8e9066d8490e2eff" providerId="LiveId" clId="{E7DFEBF1-D7BB-2F47-8E77-69CC7766D031}" dt="2022-06-22T05:08:58.374" v="2832" actId="1037"/>
          <ac:picMkLst>
            <pc:docMk/>
            <pc:sldMk cId="3563793542" sldId="298"/>
            <ac:picMk id="4" creationId="{78EB616F-DD34-754C-8CD4-DAC6E0CEFF6F}"/>
          </ac:picMkLst>
        </pc:picChg>
      </pc:sldChg>
      <pc:sldChg chg="addSp delSp modSp new mod">
        <pc:chgData name="Sergey Baranov" userId="8e9066d8490e2eff" providerId="LiveId" clId="{E7DFEBF1-D7BB-2F47-8E77-69CC7766D031}" dt="2022-06-22T05:14:02.371" v="2923" actId="1076"/>
        <pc:sldMkLst>
          <pc:docMk/>
          <pc:sldMk cId="2264444820" sldId="299"/>
        </pc:sldMkLst>
        <pc:spChg chg="del">
          <ac:chgData name="Sergey Baranov" userId="8e9066d8490e2eff" providerId="LiveId" clId="{E7DFEBF1-D7BB-2F47-8E77-69CC7766D031}" dt="2022-06-22T05:13:16.583" v="2879" actId="478"/>
          <ac:spMkLst>
            <pc:docMk/>
            <pc:sldMk cId="2264444820" sldId="299"/>
            <ac:spMk id="2" creationId="{754D208C-4A5E-DE49-9D9E-3433668C63A1}"/>
          </ac:spMkLst>
        </pc:spChg>
        <pc:spChg chg="del">
          <ac:chgData name="Sergey Baranov" userId="8e9066d8490e2eff" providerId="LiveId" clId="{E7DFEBF1-D7BB-2F47-8E77-69CC7766D031}" dt="2022-06-22T05:13:16.583" v="2879" actId="478"/>
          <ac:spMkLst>
            <pc:docMk/>
            <pc:sldMk cId="2264444820" sldId="299"/>
            <ac:spMk id="3" creationId="{9BBA38F9-1B2D-2A44-A665-9EDAB4FB0B86}"/>
          </ac:spMkLst>
        </pc:spChg>
        <pc:spChg chg="add mod">
          <ac:chgData name="Sergey Baranov" userId="8e9066d8490e2eff" providerId="LiveId" clId="{E7DFEBF1-D7BB-2F47-8E77-69CC7766D031}" dt="2022-06-22T05:13:44.634" v="2921" actId="1076"/>
          <ac:spMkLst>
            <pc:docMk/>
            <pc:sldMk cId="2264444820" sldId="299"/>
            <ac:spMk id="5" creationId="{13C1A1EE-DAC3-C542-B222-C0AFFDA4F54E}"/>
          </ac:spMkLst>
        </pc:spChg>
        <pc:picChg chg="add mod">
          <ac:chgData name="Sergey Baranov" userId="8e9066d8490e2eff" providerId="LiveId" clId="{E7DFEBF1-D7BB-2F47-8E77-69CC7766D031}" dt="2022-06-22T05:14:02.371" v="2923" actId="1076"/>
          <ac:picMkLst>
            <pc:docMk/>
            <pc:sldMk cId="2264444820" sldId="299"/>
            <ac:picMk id="4" creationId="{D4DCFA24-7991-EA48-810E-1BB2D5EF2C42}"/>
          </ac:picMkLst>
        </pc:picChg>
      </pc:sldChg>
    </pc:docChg>
  </pc:docChgLst>
  <pc:docChgLst>
    <pc:chgData name="Sergey Baranov" userId="8e9066d8490e2eff" providerId="LiveId" clId="{79830FA2-6429-AB42-8C32-F63B01EED345}"/>
    <pc:docChg chg="modSld">
      <pc:chgData name="Sergey Baranov" userId="8e9066d8490e2eff" providerId="LiveId" clId="{79830FA2-6429-AB42-8C32-F63B01EED345}" dt="2021-12-10T09:38:46.452" v="3" actId="1076"/>
      <pc:docMkLst>
        <pc:docMk/>
      </pc:docMkLst>
      <pc:sldChg chg="modSp mod">
        <pc:chgData name="Sergey Baranov" userId="8e9066d8490e2eff" providerId="LiveId" clId="{79830FA2-6429-AB42-8C32-F63B01EED345}" dt="2021-12-10T09:34:45.890" v="1" actId="1076"/>
        <pc:sldMkLst>
          <pc:docMk/>
          <pc:sldMk cId="4215033063" sldId="284"/>
        </pc:sldMkLst>
        <pc:spChg chg="mod">
          <ac:chgData name="Sergey Baranov" userId="8e9066d8490e2eff" providerId="LiveId" clId="{79830FA2-6429-AB42-8C32-F63B01EED345}" dt="2021-12-10T09:34:42.115" v="0" actId="1076"/>
          <ac:spMkLst>
            <pc:docMk/>
            <pc:sldMk cId="4215033063" sldId="284"/>
            <ac:spMk id="12" creationId="{0B0B69A7-2993-4549-9719-F691F51A4D97}"/>
          </ac:spMkLst>
        </pc:spChg>
        <pc:spChg chg="mod">
          <ac:chgData name="Sergey Baranov" userId="8e9066d8490e2eff" providerId="LiveId" clId="{79830FA2-6429-AB42-8C32-F63B01EED345}" dt="2021-12-10T09:34:45.890" v="1" actId="1076"/>
          <ac:spMkLst>
            <pc:docMk/>
            <pc:sldMk cId="4215033063" sldId="284"/>
            <ac:spMk id="13" creationId="{832B2117-3E60-394C-A7FA-8C6155C5BFAE}"/>
          </ac:spMkLst>
        </pc:spChg>
      </pc:sldChg>
      <pc:sldChg chg="modSp mod">
        <pc:chgData name="Sergey Baranov" userId="8e9066d8490e2eff" providerId="LiveId" clId="{79830FA2-6429-AB42-8C32-F63B01EED345}" dt="2021-12-10T09:38:46.452" v="3" actId="1076"/>
        <pc:sldMkLst>
          <pc:docMk/>
          <pc:sldMk cId="2578327686" sldId="285"/>
        </pc:sldMkLst>
        <pc:spChg chg="mod">
          <ac:chgData name="Sergey Baranov" userId="8e9066d8490e2eff" providerId="LiveId" clId="{79830FA2-6429-AB42-8C32-F63B01EED345}" dt="2021-12-10T09:38:43.374" v="2" actId="1076"/>
          <ac:spMkLst>
            <pc:docMk/>
            <pc:sldMk cId="2578327686" sldId="285"/>
            <ac:spMk id="9" creationId="{BBD018CC-E8B2-2642-A2C5-005F6F8A3D93}"/>
          </ac:spMkLst>
        </pc:spChg>
        <pc:spChg chg="mod">
          <ac:chgData name="Sergey Baranov" userId="8e9066d8490e2eff" providerId="LiveId" clId="{79830FA2-6429-AB42-8C32-F63B01EED345}" dt="2021-12-10T09:38:46.452" v="3" actId="1076"/>
          <ac:spMkLst>
            <pc:docMk/>
            <pc:sldMk cId="2578327686" sldId="285"/>
            <ac:spMk id="10" creationId="{C15CEDED-F8C9-364D-8998-CD6C5ED64437}"/>
          </ac:spMkLst>
        </pc:spChg>
      </pc:sldChg>
    </pc:docChg>
  </pc:docChgLst>
  <pc:docChgLst>
    <pc:chgData name="Sergey Baranov" userId="8e9066d8490e2eff" providerId="LiveId" clId="{C3E1E8E8-2ED7-7845-A494-8F0E3DC9F93D}"/>
    <pc:docChg chg="undo custSel modSld">
      <pc:chgData name="Sergey Baranov" userId="8e9066d8490e2eff" providerId="LiveId" clId="{C3E1E8E8-2ED7-7845-A494-8F0E3DC9F93D}" dt="2021-06-18T05:44:33.609" v="182" actId="20577"/>
      <pc:docMkLst>
        <pc:docMk/>
      </pc:docMkLst>
      <pc:sldChg chg="modSp mod">
        <pc:chgData name="Sergey Baranov" userId="8e9066d8490e2eff" providerId="LiveId" clId="{C3E1E8E8-2ED7-7845-A494-8F0E3DC9F93D}" dt="2021-06-18T04:46:52.869" v="33" actId="20577"/>
        <pc:sldMkLst>
          <pc:docMk/>
          <pc:sldMk cId="1186892859" sldId="258"/>
        </pc:sldMkLst>
        <pc:spChg chg="mod">
          <ac:chgData name="Sergey Baranov" userId="8e9066d8490e2eff" providerId="LiveId" clId="{C3E1E8E8-2ED7-7845-A494-8F0E3DC9F93D}" dt="2021-06-18T04:46:52.869" v="33" actId="20577"/>
          <ac:spMkLst>
            <pc:docMk/>
            <pc:sldMk cId="1186892859" sldId="258"/>
            <ac:spMk id="4" creationId="{4B7C5D15-3CEF-D94A-9315-6C9CF527CAF3}"/>
          </ac:spMkLst>
        </pc:spChg>
      </pc:sldChg>
      <pc:sldChg chg="modSp mod">
        <pc:chgData name="Sergey Baranov" userId="8e9066d8490e2eff" providerId="LiveId" clId="{C3E1E8E8-2ED7-7845-A494-8F0E3DC9F93D}" dt="2021-06-18T05:44:33.609" v="182" actId="20577"/>
        <pc:sldMkLst>
          <pc:docMk/>
          <pc:sldMk cId="2289915274" sldId="264"/>
        </pc:sldMkLst>
        <pc:spChg chg="mod">
          <ac:chgData name="Sergey Baranov" userId="8e9066d8490e2eff" providerId="LiveId" clId="{C3E1E8E8-2ED7-7845-A494-8F0E3DC9F93D}" dt="2021-06-18T05:44:33.609" v="182" actId="20577"/>
          <ac:spMkLst>
            <pc:docMk/>
            <pc:sldMk cId="2289915274" sldId="264"/>
            <ac:spMk id="5" creationId="{E9CEFCE5-9534-4C4A-8A69-34CF3F04409F}"/>
          </ac:spMkLst>
        </pc:spChg>
      </pc:sldChg>
      <pc:sldChg chg="modSp mod">
        <pc:chgData name="Sergey Baranov" userId="8e9066d8490e2eff" providerId="LiveId" clId="{C3E1E8E8-2ED7-7845-A494-8F0E3DC9F93D}" dt="2021-06-18T05:42:51.577" v="132" actId="313"/>
        <pc:sldMkLst>
          <pc:docMk/>
          <pc:sldMk cId="3649090909" sldId="265"/>
        </pc:sldMkLst>
        <pc:spChg chg="mod">
          <ac:chgData name="Sergey Baranov" userId="8e9066d8490e2eff" providerId="LiveId" clId="{C3E1E8E8-2ED7-7845-A494-8F0E3DC9F93D}" dt="2021-06-18T05:42:51.577" v="132" actId="313"/>
          <ac:spMkLst>
            <pc:docMk/>
            <pc:sldMk cId="3649090909" sldId="265"/>
            <ac:spMk id="12" creationId="{B81DE08E-1099-3E41-B693-7DEBD1082E20}"/>
          </ac:spMkLst>
        </pc:spChg>
      </pc:sldChg>
      <pc:sldChg chg="modSp mod">
        <pc:chgData name="Sergey Baranov" userId="8e9066d8490e2eff" providerId="LiveId" clId="{C3E1E8E8-2ED7-7845-A494-8F0E3DC9F93D}" dt="2021-06-18T05:43:33.346" v="158"/>
        <pc:sldMkLst>
          <pc:docMk/>
          <pc:sldMk cId="2635320681" sldId="266"/>
        </pc:sldMkLst>
        <pc:spChg chg="mod">
          <ac:chgData name="Sergey Baranov" userId="8e9066d8490e2eff" providerId="LiveId" clId="{C3E1E8E8-2ED7-7845-A494-8F0E3DC9F93D}" dt="2021-06-18T05:43:33.346" v="158"/>
          <ac:spMkLst>
            <pc:docMk/>
            <pc:sldMk cId="2635320681" sldId="266"/>
            <ac:spMk id="4" creationId="{630CF2E3-D8D8-BF4B-8C6C-AC7DD8E838A3}"/>
          </ac:spMkLst>
        </pc:spChg>
      </pc:sldChg>
      <pc:sldChg chg="modSp mod">
        <pc:chgData name="Sergey Baranov" userId="8e9066d8490e2eff" providerId="LiveId" clId="{C3E1E8E8-2ED7-7845-A494-8F0E3DC9F93D}" dt="2021-06-18T04:49:13.436" v="55" actId="20577"/>
        <pc:sldMkLst>
          <pc:docMk/>
          <pc:sldMk cId="494829769" sldId="269"/>
        </pc:sldMkLst>
        <pc:spChg chg="mod">
          <ac:chgData name="Sergey Baranov" userId="8e9066d8490e2eff" providerId="LiveId" clId="{C3E1E8E8-2ED7-7845-A494-8F0E3DC9F93D}" dt="2021-06-18T04:49:13.436" v="55" actId="20577"/>
          <ac:spMkLst>
            <pc:docMk/>
            <pc:sldMk cId="494829769" sldId="269"/>
            <ac:spMk id="6" creationId="{AB9FC853-B02F-9144-B293-143D90F57E37}"/>
          </ac:spMkLst>
        </pc:spChg>
      </pc:sldChg>
      <pc:sldChg chg="modSp">
        <pc:chgData name="Sergey Baranov" userId="8e9066d8490e2eff" providerId="LiveId" clId="{C3E1E8E8-2ED7-7845-A494-8F0E3DC9F93D}" dt="2021-06-18T04:46:00.673" v="0"/>
        <pc:sldMkLst>
          <pc:docMk/>
          <pc:sldMk cId="3970241655" sldId="270"/>
        </pc:sldMkLst>
        <pc:spChg chg="mod">
          <ac:chgData name="Sergey Baranov" userId="8e9066d8490e2eff" providerId="LiveId" clId="{C3E1E8E8-2ED7-7845-A494-8F0E3DC9F93D}" dt="2021-06-18T04:46:00.673" v="0"/>
          <ac:spMkLst>
            <pc:docMk/>
            <pc:sldMk cId="3970241655" sldId="270"/>
            <ac:spMk id="6" creationId="{CBFD1B56-6A08-6145-8343-9DE3A8538FF2}"/>
          </ac:spMkLst>
        </pc:spChg>
      </pc:sldChg>
      <pc:sldChg chg="modSp mod">
        <pc:chgData name="Sergey Baranov" userId="8e9066d8490e2eff" providerId="LiveId" clId="{C3E1E8E8-2ED7-7845-A494-8F0E3DC9F93D}" dt="2021-06-18T04:46:40.622" v="32" actId="20577"/>
        <pc:sldMkLst>
          <pc:docMk/>
          <pc:sldMk cId="1771673467" sldId="271"/>
        </pc:sldMkLst>
        <pc:spChg chg="mod">
          <ac:chgData name="Sergey Baranov" userId="8e9066d8490e2eff" providerId="LiveId" clId="{C3E1E8E8-2ED7-7845-A494-8F0E3DC9F93D}" dt="2021-06-18T04:46:40.622" v="32" actId="20577"/>
          <ac:spMkLst>
            <pc:docMk/>
            <pc:sldMk cId="1771673467" sldId="271"/>
            <ac:spMk id="5" creationId="{AECECFBA-2D14-554B-9810-0A790CB70943}"/>
          </ac:spMkLst>
        </pc:spChg>
      </pc:sldChg>
      <pc:sldChg chg="modSp mod">
        <pc:chgData name="Sergey Baranov" userId="8e9066d8490e2eff" providerId="LiveId" clId="{C3E1E8E8-2ED7-7845-A494-8F0E3DC9F93D}" dt="2021-06-18T05:44:24.379" v="178" actId="20577"/>
        <pc:sldMkLst>
          <pc:docMk/>
          <pc:sldMk cId="2578327686" sldId="285"/>
        </pc:sldMkLst>
        <pc:spChg chg="mod">
          <ac:chgData name="Sergey Baranov" userId="8e9066d8490e2eff" providerId="LiveId" clId="{C3E1E8E8-2ED7-7845-A494-8F0E3DC9F93D}" dt="2021-06-18T05:44:24.379" v="178" actId="20577"/>
          <ac:spMkLst>
            <pc:docMk/>
            <pc:sldMk cId="2578327686" sldId="285"/>
            <ac:spMk id="5" creationId="{9A457661-A822-994A-882A-59E7CD1F3C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5FE38-7BCC-1E4D-9BB6-5983DF60A598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517AD-769E-E048-A046-63FED01AA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4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6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изменение геодинамического режима Хибинского массива значительное влияние оказывают крупномасштабные горные работы, проводимые на протяжении более 90 лет. Спецификой месторождений Хибинского массива являются: высокий уровень горизонтальных тектонических напряжений, наличие хрупких высокопрочных пород, а также разломных структур, заполненных в основном окисленными рыхлыми породами, глубина разработки и объем ежегодно извлекаемой горной массы. Эти факторы определяют сейсмических режим массива.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месторождениях Хибинского массива с конца 1980-х годов ведется сейсмический мониторинг. В настоящее время имеется более </a:t>
            </a:r>
            <a:r>
              <a:rPr lang="en-US" dirty="0"/>
              <a:t>55</a:t>
            </a:r>
            <a:r>
              <a:rPr lang="ru-RU" dirty="0"/>
              <a:t> сейсмостанций. Станции, данные которых использовались, показаны треугольниками и обведены кружком. На подземных рудниках замер </a:t>
            </a:r>
            <a:r>
              <a:rPr lang="ru-RU" dirty="0" err="1"/>
              <a:t>водопритока</a:t>
            </a:r>
            <a:r>
              <a:rPr lang="ru-RU" dirty="0"/>
              <a:t> производится раз в сутки по главным водоотливным установкам, расположенных на откаточных горизонтах рудников. А на центральном карьере замер </a:t>
            </a:r>
            <a:r>
              <a:rPr lang="ru-RU" dirty="0" err="1"/>
              <a:t>водопритоков</a:t>
            </a:r>
            <a:r>
              <a:rPr lang="ru-RU" dirty="0"/>
              <a:t> осуществляется на рудоспусках два раза в сутки.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49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2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Замер производятся на главных водоотливных установках, которые расположены на откаточных </a:t>
            </a:r>
            <a:r>
              <a:rPr lang="ru-RU" dirty="0" err="1"/>
              <a:t>горинхтах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Массив иерархический, состоит из блоков разного ранга. Разломы заполнены рыхлыми раздробленными породами, которые водопроницаемы. В периоды повышенной обводненности на границах блок-разлом происходит снижение коэффициента трения и рост порового давление =</a:t>
            </a:r>
            <a:r>
              <a:rPr lang="en-US" dirty="0"/>
              <a:t>&gt; </a:t>
            </a:r>
            <a:r>
              <a:rPr lang="ru-RU" dirty="0"/>
              <a:t>рост кулоновских напряжений.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71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Часть тектонических нарушений вскрыты на поверхности горными работами, что способствует беспрепятственному проникновению атмосферных вод вглубь массива горных пород. В связи с этим изменяются физико-механические свойства участков массива и повышается вероятность подвижки блоков по геологическим структурам. В целом совокупность всех факторов приводит к повышению сейсмической активности, однако триггером мощного сейсмического события может быть и какой-то один из них, например, повышение обводненности массива горных пород.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605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08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517AD-769E-E048-A046-63FED01AA8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74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0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5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02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5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87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70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08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0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0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19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6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AA7D1-477E-3044-A2C8-7C6129528B06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E16A8-BBA1-614B-8AF9-D8E568789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0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6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E333187-6BC2-5B42-A014-1FB003D6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8" y="-23389"/>
            <a:ext cx="9144000" cy="4450454"/>
          </a:xfrm>
          <a:prstGeom prst="rect">
            <a:avLst/>
          </a:prstGeom>
        </p:spPr>
      </p:pic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FD1B56-6A08-6145-8343-9DE3A8538FF2}"/>
              </a:ext>
            </a:extLst>
          </p:cNvPr>
          <p:cNvSpPr/>
          <p:nvPr/>
        </p:nvSpPr>
        <p:spPr>
          <a:xfrm>
            <a:off x="-1" y="4203278"/>
            <a:ext cx="7036903" cy="536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9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Воздействие обводненности на распределение магнитуд сейсмических событий в Хибинском массиве</a:t>
            </a:r>
            <a:endParaRPr lang="en-US" sz="19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67CF9-F483-9E4E-B515-02302783A489}"/>
              </a:ext>
            </a:extLst>
          </p:cNvPr>
          <p:cNvSpPr txBox="1"/>
          <p:nvPr/>
        </p:nvSpPr>
        <p:spPr>
          <a:xfrm>
            <a:off x="235975" y="4970829"/>
            <a:ext cx="8790038" cy="14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ru-RU" i="1" dirty="0"/>
              <a:t>Баранов С.В.</a:t>
            </a:r>
            <a:r>
              <a:rPr lang="ru-RU" i="1" baseline="30000" dirty="0"/>
              <a:t>1</a:t>
            </a:r>
            <a:r>
              <a:rPr lang="ru-RU" i="1" dirty="0"/>
              <a:t>, Жукова С.А.</a:t>
            </a:r>
            <a:r>
              <a:rPr lang="ru-RU" i="1" baseline="30000" dirty="0"/>
              <a:t>1,2</a:t>
            </a:r>
            <a:r>
              <a:rPr lang="ru-RU" i="1" dirty="0"/>
              <a:t>, </a:t>
            </a:r>
            <a:r>
              <a:rPr lang="ru-RU" i="1" dirty="0" err="1"/>
              <a:t>Моторин</a:t>
            </a:r>
            <a:r>
              <a:rPr lang="ru-RU" i="1" dirty="0"/>
              <a:t> А.Ю.</a:t>
            </a:r>
            <a:r>
              <a:rPr lang="ru-RU" i="1" baseline="30000" dirty="0"/>
              <a:t>1</a:t>
            </a:r>
          </a:p>
          <a:p>
            <a:r>
              <a:rPr lang="ru-RU" baseline="30000" dirty="0"/>
              <a:t>1</a:t>
            </a:r>
            <a:r>
              <a:rPr lang="ru-RU" dirty="0"/>
              <a:t> Кольский филиал ФИЦ ЕГС РАН, г. Апатиты»</a:t>
            </a:r>
          </a:p>
          <a:p>
            <a:r>
              <a:rPr lang="ru-RU" baseline="30000" dirty="0"/>
              <a:t>2</a:t>
            </a:r>
            <a:r>
              <a:rPr lang="ru-RU" dirty="0"/>
              <a:t> Горный институт ФИЦ </a:t>
            </a:r>
            <a:r>
              <a:rPr lang="ru-RU" dirty="0" err="1"/>
              <a:t>КолНЦ</a:t>
            </a:r>
            <a:r>
              <a:rPr lang="ru-RU" dirty="0"/>
              <a:t> РАН, г. Апатиты</a:t>
            </a:r>
            <a:endParaRPr lang="en-US" dirty="0"/>
          </a:p>
          <a:p>
            <a:endParaRPr lang="en-US" dirty="0"/>
          </a:p>
          <a:p>
            <a:r>
              <a:rPr lang="ru-RU" dirty="0"/>
              <a:t> </a:t>
            </a:r>
            <a:r>
              <a:rPr lang="ru-RU" i="1" dirty="0"/>
              <a:t>Исследование выполнено при поддержке РНФ, проект № 22-27-</a:t>
            </a:r>
            <a:r>
              <a:rPr lang="ru-RU" dirty="0"/>
              <a:t>20125</a:t>
            </a:r>
          </a:p>
        </p:txBody>
      </p:sp>
    </p:spTree>
    <p:extLst>
      <p:ext uri="{BB962C8B-B14F-4D97-AF65-F5344CB8AC3E}">
        <p14:creationId xmlns:p14="http://schemas.microsoft.com/office/powerpoint/2010/main" val="3970241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DCFA24-7991-EA48-810E-1BB2D5EF2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2" y="1007487"/>
            <a:ext cx="8818536" cy="5479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C1A1EE-DAC3-C542-B222-C0AFFDA4F54E}"/>
              </a:ext>
            </a:extLst>
          </p:cNvPr>
          <p:cNvSpPr txBox="1"/>
          <p:nvPr/>
        </p:nvSpPr>
        <p:spPr>
          <a:xfrm>
            <a:off x="2194973" y="48703"/>
            <a:ext cx="540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Графики повторяемости</a:t>
            </a:r>
            <a:r>
              <a:rPr lang="en-US" sz="2000" b="1" dirty="0"/>
              <a:t> (</a:t>
            </a:r>
            <a:r>
              <a:rPr lang="ru-RU" sz="2000" b="1" dirty="0"/>
              <a:t>афтершоки удалены)</a:t>
            </a:r>
          </a:p>
        </p:txBody>
      </p:sp>
    </p:spTree>
    <p:extLst>
      <p:ext uri="{BB962C8B-B14F-4D97-AF65-F5344CB8AC3E}">
        <p14:creationId xmlns:p14="http://schemas.microsoft.com/office/powerpoint/2010/main" val="226444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/>
              <p:cNvSpPr/>
              <p:nvPr/>
            </p:nvSpPr>
            <p:spPr>
              <a:xfrm>
                <a:off x="3110917" y="1747621"/>
                <a:ext cx="2544555" cy="41383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𝛽</m:t>
                          </m:r>
                        </m:sub>
                      </m:sSub>
                      <m:r>
                        <a:rPr lang="ru-RU" b="0" i="1" smtClean="0">
                          <a:latin typeface="Cambria Math"/>
                        </a:rPr>
                        <m:t>−</m:t>
                      </m:r>
                      <m:r>
                        <a:rPr lang="ru-RU" i="1">
                          <a:latin typeface="Cambria Math"/>
                        </a:rPr>
                        <m:t>𝜇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𝛽</m:t>
                              </m:r>
                            </m:sub>
                          </m:sSub>
                          <m:r>
                            <a:rPr lang="en-US" b="0" i="0" smtClean="0">
                              <a:latin typeface="Cambria Math"/>
                            </a:rPr>
                            <m:t>−</m:t>
                          </m:r>
                          <m:r>
                            <a:rPr lang="ru-RU" i="1">
                              <a:latin typeface="Cambria Math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917" y="1747621"/>
                <a:ext cx="2544555" cy="413831"/>
              </a:xfrm>
              <a:prstGeom prst="rect">
                <a:avLst/>
              </a:prstGeom>
              <a:blipFill>
                <a:blip r:embed="rId3"/>
                <a:stretch>
                  <a:fillRect b="-882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24691" y="965307"/>
            <a:ext cx="893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Разрушение происходит, если кулоновское напряжение </a:t>
            </a:r>
            <a:r>
              <a:rPr lang="el-GR" i="1" dirty="0"/>
              <a:t>σ</a:t>
            </a:r>
            <a:r>
              <a:rPr lang="en-US" i="1" baseline="-25000" dirty="0"/>
              <a:t>f</a:t>
            </a:r>
            <a:r>
              <a:rPr lang="en-US" i="1" dirty="0"/>
              <a:t> </a:t>
            </a:r>
            <a:r>
              <a:rPr lang="ru-RU" dirty="0"/>
              <a:t>превышает некоторое значение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291" y="2462646"/>
            <a:ext cx="7835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τ</a:t>
            </a:r>
            <a:r>
              <a:rPr lang="el-GR" baseline="-25000" dirty="0"/>
              <a:t>β</a:t>
            </a:r>
            <a:r>
              <a:rPr lang="ru-RU" dirty="0"/>
              <a:t> – касательное напряжение в направлении подвижки на плоскости разрыва</a:t>
            </a:r>
          </a:p>
          <a:p>
            <a:r>
              <a:rPr lang="el-GR" i="1" dirty="0"/>
              <a:t>σ</a:t>
            </a:r>
            <a:r>
              <a:rPr lang="el-GR" baseline="-25000" dirty="0"/>
              <a:t>β</a:t>
            </a:r>
            <a:r>
              <a:rPr lang="ru-RU" dirty="0"/>
              <a:t> – нормальное напряжение </a:t>
            </a:r>
            <a:endParaRPr lang="en-US" dirty="0"/>
          </a:p>
          <a:p>
            <a:r>
              <a:rPr lang="en-US" i="1" dirty="0"/>
              <a:t>p</a:t>
            </a:r>
            <a:r>
              <a:rPr lang="en-US" dirty="0"/>
              <a:t> – </a:t>
            </a:r>
            <a:r>
              <a:rPr lang="ru-RU" dirty="0"/>
              <a:t>поровое давление жидкости</a:t>
            </a:r>
            <a:endParaRPr lang="en-US" dirty="0"/>
          </a:p>
          <a:p>
            <a:r>
              <a:rPr lang="el-GR" i="1" dirty="0"/>
              <a:t>μ</a:t>
            </a:r>
            <a:r>
              <a:rPr lang="en-US" dirty="0"/>
              <a:t> – </a:t>
            </a:r>
            <a:r>
              <a:rPr lang="ru-RU" dirty="0"/>
              <a:t>коэффициент трения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7536" y="143198"/>
            <a:ext cx="2106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Критерий Кулона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445" y="414597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2729" y="4007032"/>
            <a:ext cx="791854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Рост обводненности – снижение коэффициента трения и рост порового давление =</a:t>
            </a:r>
            <a:r>
              <a:rPr lang="en-US" dirty="0"/>
              <a:t>&gt; </a:t>
            </a:r>
            <a:r>
              <a:rPr lang="ru-RU" dirty="0"/>
              <a:t>рост кулоновских напряжений</a:t>
            </a:r>
          </a:p>
        </p:txBody>
      </p:sp>
    </p:spTree>
    <p:extLst>
      <p:ext uri="{BB962C8B-B14F-4D97-AF65-F5344CB8AC3E}">
        <p14:creationId xmlns:p14="http://schemas.microsoft.com/office/powerpoint/2010/main" val="225358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1189E4-B0E7-0544-A6C5-FDF170A1C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" y="818254"/>
            <a:ext cx="7095543" cy="5303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8D293-7269-3648-80C3-170F5A67392A}"/>
              </a:ext>
            </a:extLst>
          </p:cNvPr>
          <p:cNvSpPr txBox="1"/>
          <p:nvPr/>
        </p:nvSpPr>
        <p:spPr>
          <a:xfrm>
            <a:off x="852411" y="6152857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Фото С.А. Жуковой</a:t>
            </a:r>
          </a:p>
        </p:txBody>
      </p:sp>
    </p:spTree>
    <p:extLst>
      <p:ext uri="{BB962C8B-B14F-4D97-AF65-F5344CB8AC3E}">
        <p14:creationId xmlns:p14="http://schemas.microsoft.com/office/powerpoint/2010/main" val="323904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5DB33F9-EBFD-8441-8A53-D6017FDCBE4A}"/>
              </a:ext>
            </a:extLst>
          </p:cNvPr>
          <p:cNvGrpSpPr/>
          <p:nvPr/>
        </p:nvGrpSpPr>
        <p:grpSpPr>
          <a:xfrm>
            <a:off x="165958" y="1880551"/>
            <a:ext cx="4510973" cy="3736222"/>
            <a:chOff x="11461471" y="7927318"/>
            <a:chExt cx="3863916" cy="2946783"/>
          </a:xfrm>
        </p:grpSpPr>
        <p:pic>
          <p:nvPicPr>
            <p:cNvPr id="5" name="Picture 8" descr="PICT0008">
              <a:extLst>
                <a:ext uri="{FF2B5EF4-FFF2-40B4-BE49-F238E27FC236}">
                  <a16:creationId xmlns:a16="http://schemas.microsoft.com/office/drawing/2014/main" id="{F670892C-B9D5-0245-A407-4755D7BA9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5387" y="7939187"/>
              <a:ext cx="3840000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8E79429-CBBC-8847-951E-1B628A1BF68E}"/>
                </a:ext>
              </a:extLst>
            </p:cNvPr>
            <p:cNvSpPr/>
            <p:nvPr/>
          </p:nvSpPr>
          <p:spPr>
            <a:xfrm>
              <a:off x="11461471" y="7927318"/>
              <a:ext cx="14169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24.09.2004г. </a:t>
              </a:r>
              <a:endPara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F0A079C0-1D81-CE42-9E11-142AFAF6B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76712" y="10566324"/>
              <a:ext cx="24544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4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фото  </a:t>
              </a:r>
              <a:r>
                <a:rPr lang="ru-RU" sz="14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А.В.Пантелеева</a:t>
              </a:r>
              <a:endPara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id="{98D4C26C-58F3-DA4F-8AB6-A246F668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7958" y="1896049"/>
            <a:ext cx="3742136" cy="363352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00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F02A39-E4F9-2246-9CDF-C91ABF695CFF}"/>
              </a:ext>
            </a:extLst>
          </p:cNvPr>
          <p:cNvSpPr txBox="1"/>
          <p:nvPr/>
        </p:nvSpPr>
        <p:spPr>
          <a:xfrm>
            <a:off x="183751" y="85676"/>
            <a:ext cx="84977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Подвижка по разлому, заполненному окисленными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влагонасыщенными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породами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301F8-BC77-7547-A72B-6F01A27B4076}"/>
              </a:ext>
            </a:extLst>
          </p:cNvPr>
          <p:cNvSpPr txBox="1"/>
          <p:nvPr/>
        </p:nvSpPr>
        <p:spPr>
          <a:xfrm>
            <a:off x="163052" y="1249397"/>
            <a:ext cx="2961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Трещина в подошве выработки,</a:t>
            </a:r>
            <a:br>
              <a:rPr lang="ru-RU" sz="1600" dirty="0"/>
            </a:br>
            <a:r>
              <a:rPr lang="ru-RU" sz="1600" dirty="0"/>
              <a:t>в нее поступает вода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2350B-0B6E-C643-BA45-8DE30EC2AFD2}"/>
              </a:ext>
            </a:extLst>
          </p:cNvPr>
          <p:cNvSpPr txBox="1"/>
          <p:nvPr/>
        </p:nvSpPr>
        <p:spPr>
          <a:xfrm>
            <a:off x="4572000" y="1210159"/>
            <a:ext cx="3607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Разлом, заполненный рыхлыми </a:t>
            </a:r>
            <a:r>
              <a:rPr lang="ru-RU" sz="1600" dirty="0" err="1"/>
              <a:t>влагонасыщенными</a:t>
            </a:r>
            <a:r>
              <a:rPr lang="ru-RU" sz="1600" dirty="0"/>
              <a:t> породами</a:t>
            </a:r>
          </a:p>
        </p:txBody>
      </p:sp>
    </p:spTree>
    <p:extLst>
      <p:ext uri="{BB962C8B-B14F-4D97-AF65-F5344CB8AC3E}">
        <p14:creationId xmlns:p14="http://schemas.microsoft.com/office/powerpoint/2010/main" val="136081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1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13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15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CF2E3-D8D8-BF4B-8C6C-AC7DD8E838A3}"/>
              </a:ext>
            </a:extLst>
          </p:cNvPr>
          <p:cNvSpPr txBox="1"/>
          <p:nvPr/>
        </p:nvSpPr>
        <p:spPr>
          <a:xfrm>
            <a:off x="628650" y="253397"/>
            <a:ext cx="7886700" cy="1273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500" b="1" dirty="0">
                <a:latin typeface="+mj-lt"/>
                <a:ea typeface="+mj-ea"/>
                <a:cs typeface="+mj-cs"/>
              </a:rPr>
              <a:t>ЗАКЛЮЧЕНИЕ</a:t>
            </a: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A84AFE11-FFB9-0C46-9D17-26E01E5954B6}"/>
              </a:ext>
            </a:extLst>
          </p:cNvPr>
          <p:cNvSpPr txBox="1"/>
          <p:nvPr/>
        </p:nvSpPr>
        <p:spPr>
          <a:xfrm>
            <a:off x="627507" y="1899601"/>
            <a:ext cx="7886700" cy="3927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 данным многолетних сейсмологических наблюдений и многолетнего мониторинга </a:t>
            </a:r>
            <a:r>
              <a:rPr lang="ru-RU" dirty="0" err="1"/>
              <a:t>водопритоков</a:t>
            </a:r>
            <a:r>
              <a:rPr lang="ru-RU" dirty="0"/>
              <a:t>, проводимых на месторождениях Хибинского массива, выявлена зависимость сейсмичности от обводненности среды.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 Установлено значимое снижение наклона графика повторяемости (</a:t>
            </a:r>
            <a:r>
              <a:rPr lang="en-US" i="1" dirty="0"/>
              <a:t>b</a:t>
            </a:r>
            <a:r>
              <a:rPr lang="ru-RU" dirty="0"/>
              <a:t>) в период высокой̆ обводненности в мае-июне, который обусловлен таянием выпавшего за зиму снега</a:t>
            </a:r>
            <a:r>
              <a:rPr lang="en-US" dirty="0"/>
              <a:t>, </a:t>
            </a:r>
            <a:r>
              <a:rPr lang="ru-RU" dirty="0"/>
              <a:t>и период интенсивных дождей в сентябре.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Физический механизм, объясняющий данное явление, заключается в росте кулоновских напряжений по причине снижения эффективного нормального напряжения и уменьшении коэффициента трения на контакте геологическая структура - блок горного массива за счет увеличения порового давления, вызванного ростом обводненности среды.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32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FC853-B02F-9144-B293-143D90F57E37}"/>
              </a:ext>
            </a:extLst>
          </p:cNvPr>
          <p:cNvSpPr txBox="1"/>
          <p:nvPr/>
        </p:nvSpPr>
        <p:spPr>
          <a:xfrm>
            <a:off x="628650" y="5186423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500" dirty="0">
                <a:latin typeface="+mj-lt"/>
                <a:ea typeface="+mj-ea"/>
                <a:cs typeface="+mj-cs"/>
              </a:rPr>
              <a:t>Благодарю за внимание!</a:t>
            </a:r>
            <a:endParaRPr lang="en-US" sz="45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190D0C-C01F-FD4F-895E-E3F545D92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84" b="3994"/>
          <a:stretch/>
        </p:blipFill>
        <p:spPr>
          <a:xfrm>
            <a:off x="20" y="10"/>
            <a:ext cx="9143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7" y="2237011"/>
            <a:ext cx="7117094" cy="2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9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7166" y="5998931"/>
            <a:ext cx="562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Arzamastsev</a:t>
            </a:r>
            <a:r>
              <a:rPr lang="ru-RU" sz="1600" dirty="0"/>
              <a:t> </a:t>
            </a:r>
            <a:r>
              <a:rPr lang="en-US" sz="1600" dirty="0"/>
              <a:t>et al., 2014 </a:t>
            </a:r>
            <a:r>
              <a:rPr lang="en-US" sz="1600" i="1" dirty="0"/>
              <a:t>Geology of Ore Deposits</a:t>
            </a:r>
            <a:r>
              <a:rPr lang="en-US" sz="1600" dirty="0"/>
              <a:t> 55 (</a:t>
            </a:r>
            <a:r>
              <a:rPr lang="ru-RU" sz="1600" dirty="0"/>
              <a:t>5</a:t>
            </a:r>
            <a:r>
              <a:rPr lang="en-US" sz="1600" dirty="0"/>
              <a:t>)</a:t>
            </a:r>
            <a:endParaRPr lang="en-US" sz="16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3892" y="135924"/>
            <a:ext cx="4831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Геологическая схема Хибинского массива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BFE59D8-F1F4-854B-AD14-96204389B993}"/>
              </a:ext>
            </a:extLst>
          </p:cNvPr>
          <p:cNvGrpSpPr/>
          <p:nvPr/>
        </p:nvGrpSpPr>
        <p:grpSpPr>
          <a:xfrm>
            <a:off x="963253" y="646136"/>
            <a:ext cx="5020292" cy="5398745"/>
            <a:chOff x="188338" y="646136"/>
            <a:chExt cx="5020292" cy="53987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38" y="646136"/>
              <a:ext cx="5020292" cy="5398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84378F-5CA1-E540-8BF9-23F78F3B5A79}"/>
                </a:ext>
              </a:extLst>
            </p:cNvPr>
            <p:cNvSpPr txBox="1"/>
            <p:nvPr/>
          </p:nvSpPr>
          <p:spPr>
            <a:xfrm>
              <a:off x="3728743" y="5551565"/>
              <a:ext cx="7027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faults</a:t>
              </a:r>
              <a:endParaRPr lang="ru-RU" dirty="0"/>
            </a:p>
          </p:txBody>
        </p:sp>
      </p:grpSp>
      <p:sp>
        <p:nvSpPr>
          <p:cNvPr id="7" name="Овал 6">
            <a:extLst>
              <a:ext uri="{FF2B5EF4-FFF2-40B4-BE49-F238E27FC236}">
                <a16:creationId xmlns:a16="http://schemas.microsoft.com/office/drawing/2014/main" id="{F5153E0F-DF58-6D42-AB4E-4996931158DE}"/>
              </a:ext>
            </a:extLst>
          </p:cNvPr>
          <p:cNvSpPr/>
          <p:nvPr/>
        </p:nvSpPr>
        <p:spPr>
          <a:xfrm>
            <a:off x="3213100" y="3098800"/>
            <a:ext cx="1041400" cy="990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3BD0A2-9C16-C144-A773-A2FFED63884E}"/>
              </a:ext>
            </a:extLst>
          </p:cNvPr>
          <p:cNvSpPr/>
          <p:nvPr/>
        </p:nvSpPr>
        <p:spPr>
          <a:xfrm>
            <a:off x="6162010" y="3098800"/>
            <a:ext cx="20713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NewtonA"/>
              </a:rPr>
              <a:t>Месторождения</a:t>
            </a:r>
          </a:p>
          <a:p>
            <a:r>
              <a:rPr lang="en" dirty="0">
                <a:latin typeface="NewtonA"/>
              </a:rPr>
              <a:t>1</a:t>
            </a:r>
            <a:r>
              <a:rPr lang="ru-RU" dirty="0">
                <a:latin typeface="NewtonA"/>
              </a:rPr>
              <a:t> -</a:t>
            </a:r>
            <a:r>
              <a:rPr lang="en" dirty="0">
                <a:latin typeface="NewtonA"/>
              </a:rPr>
              <a:t> </a:t>
            </a:r>
            <a:r>
              <a:rPr lang="ru-RU" dirty="0" err="1">
                <a:latin typeface="NewtonA"/>
              </a:rPr>
              <a:t>Кукисвумчорр</a:t>
            </a:r>
            <a:endParaRPr lang="ru-RU" dirty="0">
              <a:latin typeface="NewtonA"/>
            </a:endParaRPr>
          </a:p>
          <a:p>
            <a:r>
              <a:rPr lang="en" dirty="0">
                <a:latin typeface="NewtonA"/>
              </a:rPr>
              <a:t>2</a:t>
            </a:r>
            <a:r>
              <a:rPr lang="ru-RU" dirty="0">
                <a:latin typeface="NewtonA"/>
              </a:rPr>
              <a:t> -</a:t>
            </a:r>
            <a:r>
              <a:rPr lang="en" dirty="0">
                <a:latin typeface="NewtonA"/>
              </a:rPr>
              <a:t> </a:t>
            </a:r>
            <a:r>
              <a:rPr lang="ru-RU" dirty="0" err="1">
                <a:latin typeface="NewtonA"/>
              </a:rPr>
              <a:t>Юкспор</a:t>
            </a:r>
            <a:endParaRPr lang="ru-RU" dirty="0">
              <a:latin typeface="NewtonA"/>
            </a:endParaRPr>
          </a:p>
          <a:p>
            <a:r>
              <a:rPr lang="en" dirty="0">
                <a:latin typeface="NewtonA"/>
              </a:rPr>
              <a:t>3</a:t>
            </a:r>
            <a:r>
              <a:rPr lang="ru-RU" dirty="0">
                <a:latin typeface="NewtonA"/>
              </a:rPr>
              <a:t> -</a:t>
            </a:r>
            <a:r>
              <a:rPr lang="en" dirty="0">
                <a:latin typeface="NewtonA"/>
              </a:rPr>
              <a:t> </a:t>
            </a:r>
            <a:r>
              <a:rPr lang="ru-RU" dirty="0" err="1">
                <a:latin typeface="NewtonA"/>
              </a:rPr>
              <a:t>Расвумчорр</a:t>
            </a:r>
            <a:endParaRPr lang="ru-RU" dirty="0">
              <a:latin typeface="NewtonA"/>
            </a:endParaRPr>
          </a:p>
          <a:p>
            <a:r>
              <a:rPr lang="en" dirty="0">
                <a:latin typeface="NewtonA"/>
              </a:rPr>
              <a:t>4</a:t>
            </a:r>
            <a:r>
              <a:rPr lang="ru-RU" dirty="0">
                <a:latin typeface="NewtonA"/>
              </a:rPr>
              <a:t> -</a:t>
            </a:r>
            <a:r>
              <a:rPr lang="en" dirty="0">
                <a:latin typeface="NewtonA"/>
              </a:rPr>
              <a:t> </a:t>
            </a:r>
            <a:r>
              <a:rPr lang="ru-RU" dirty="0" err="1">
                <a:latin typeface="NewtonA"/>
              </a:rPr>
              <a:t>Коашва</a:t>
            </a:r>
            <a:endParaRPr lang="ru-RU" dirty="0">
              <a:latin typeface="NewtonA"/>
            </a:endParaRPr>
          </a:p>
          <a:p>
            <a:r>
              <a:rPr lang="en" dirty="0">
                <a:latin typeface="NewtonA"/>
              </a:rPr>
              <a:t>5</a:t>
            </a:r>
            <a:r>
              <a:rPr lang="ru-RU" dirty="0">
                <a:latin typeface="NewtonA"/>
              </a:rPr>
              <a:t> - </a:t>
            </a:r>
            <a:r>
              <a:rPr lang="ru-RU" dirty="0" err="1">
                <a:latin typeface="NewtonA"/>
              </a:rPr>
              <a:t>Ньорпах</a:t>
            </a:r>
            <a:endParaRPr lang="ru-RU" dirty="0">
              <a:latin typeface="NewtonA"/>
            </a:endParaRPr>
          </a:p>
          <a:p>
            <a:r>
              <a:rPr lang="en" dirty="0">
                <a:latin typeface="NewtonA"/>
              </a:rPr>
              <a:t>6</a:t>
            </a:r>
            <a:r>
              <a:rPr lang="ru-RU" dirty="0">
                <a:latin typeface="NewtonA"/>
              </a:rPr>
              <a:t> -</a:t>
            </a:r>
            <a:r>
              <a:rPr lang="en" dirty="0">
                <a:latin typeface="NewtonA"/>
              </a:rPr>
              <a:t> </a:t>
            </a:r>
            <a:r>
              <a:rPr lang="ru-RU" dirty="0">
                <a:latin typeface="NewtonA"/>
              </a:rPr>
              <a:t>Олений ручей</a:t>
            </a:r>
            <a:r>
              <a:rPr lang="en" dirty="0">
                <a:latin typeface="NewtonA"/>
              </a:rPr>
              <a:t> </a:t>
            </a:r>
            <a:endParaRPr lang="ru-RU" dirty="0">
              <a:latin typeface="NewtonA"/>
            </a:endParaRPr>
          </a:p>
          <a:p>
            <a:r>
              <a:rPr lang="en" dirty="0">
                <a:latin typeface="NewtonA"/>
              </a:rPr>
              <a:t>7</a:t>
            </a:r>
            <a:r>
              <a:rPr lang="ru-RU" dirty="0">
                <a:latin typeface="NewtonA"/>
              </a:rPr>
              <a:t> -</a:t>
            </a:r>
            <a:r>
              <a:rPr lang="en" dirty="0">
                <a:latin typeface="NewtonA"/>
              </a:rPr>
              <a:t> </a:t>
            </a:r>
            <a:r>
              <a:rPr lang="ru-RU" dirty="0" err="1">
                <a:latin typeface="NewtonA"/>
              </a:rPr>
              <a:t>Партомчорр</a:t>
            </a:r>
            <a:r>
              <a:rPr lang="en" dirty="0">
                <a:latin typeface="NewtonA"/>
              </a:rPr>
              <a:t>. </a:t>
            </a:r>
            <a:endParaRPr lang="en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E8818F-C812-6944-A1F4-AEBEC9139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632" y="700324"/>
            <a:ext cx="28194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31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CECFBA-2D14-554B-9810-0A790CB70943}"/>
              </a:ext>
            </a:extLst>
          </p:cNvPr>
          <p:cNvSpPr txBox="1"/>
          <p:nvPr/>
        </p:nvSpPr>
        <p:spPr>
          <a:xfrm>
            <a:off x="3836510" y="177800"/>
            <a:ext cx="1636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Сеть станций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336603" y="1022586"/>
            <a:ext cx="6834187" cy="4511675"/>
            <a:chOff x="1597855" y="1399950"/>
            <a:chExt cx="6834187" cy="4511675"/>
          </a:xfrm>
        </p:grpSpPr>
        <p:pic>
          <p:nvPicPr>
            <p:cNvPr id="1026" name="Picture 2" descr="D:\OneDrive\АО Апатит\ARCMAP\vos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855" y="1399950"/>
              <a:ext cx="6834187" cy="45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496C6B3F-6721-4F49-B2BB-5F68DEDF1B19}"/>
                </a:ext>
              </a:extLst>
            </p:cNvPr>
            <p:cNvSpPr/>
            <p:nvPr/>
          </p:nvSpPr>
          <p:spPr>
            <a:xfrm>
              <a:off x="2387600" y="3327400"/>
              <a:ext cx="2565400" cy="19939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78194" y="5650748"/>
            <a:ext cx="438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Точность определения гипоцентров - 25 м</a:t>
            </a:r>
          </a:p>
        </p:txBody>
      </p:sp>
    </p:spTree>
    <p:extLst>
      <p:ext uri="{BB962C8B-B14F-4D97-AF65-F5344CB8AC3E}">
        <p14:creationId xmlns:p14="http://schemas.microsoft.com/office/powerpoint/2010/main" val="177167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1471335"/>
            <a:ext cx="3748576" cy="3144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5429" y="545068"/>
            <a:ext cx="2728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Сейсмичность с 1996 г.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8896D-8C85-5A45-B664-D1DE1E0D2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8" y="1471335"/>
            <a:ext cx="4689027" cy="3144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D1FE4-0646-1847-9AE0-0BFF7CDB14FA}"/>
              </a:ext>
            </a:extLst>
          </p:cNvPr>
          <p:cNvSpPr txBox="1"/>
          <p:nvPr/>
        </p:nvSpPr>
        <p:spPr>
          <a:xfrm>
            <a:off x="1005371" y="4776877"/>
            <a:ext cx="2298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1 – Кировский рудник</a:t>
            </a:r>
          </a:p>
          <a:p>
            <a:pPr algn="ctr"/>
            <a:r>
              <a:rPr lang="ru-RU" sz="1400" dirty="0"/>
              <a:t>2 – Расвумчоррский рудник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47D087-C176-C645-AB6E-59D3E6FA2654}"/>
              </a:ext>
            </a:extLst>
          </p:cNvPr>
          <p:cNvSpPr txBox="1"/>
          <p:nvPr/>
        </p:nvSpPr>
        <p:spPr>
          <a:xfrm>
            <a:off x="2414307" y="2216262"/>
            <a:ext cx="263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531A8-8820-A64B-AE78-6213A73689E6}"/>
              </a:ext>
            </a:extLst>
          </p:cNvPr>
          <p:cNvSpPr txBox="1"/>
          <p:nvPr/>
        </p:nvSpPr>
        <p:spPr>
          <a:xfrm>
            <a:off x="3639517" y="3275111"/>
            <a:ext cx="263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743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0" y="2138169"/>
            <a:ext cx="7171959" cy="258166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DD173AF0-1A7F-ED4F-B5A8-641392381BD0}"/>
              </a:ext>
            </a:extLst>
          </p:cNvPr>
          <p:cNvSpPr/>
          <p:nvPr/>
        </p:nvSpPr>
        <p:spPr>
          <a:xfrm>
            <a:off x="2698230" y="2428407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0F3A36B-4395-724D-9C7F-BBEC4F704679}"/>
              </a:ext>
            </a:extLst>
          </p:cNvPr>
          <p:cNvSpPr/>
          <p:nvPr/>
        </p:nvSpPr>
        <p:spPr>
          <a:xfrm>
            <a:off x="3162926" y="2424658"/>
            <a:ext cx="299802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0296397-D63B-D74C-B808-90FC20FBCD2D}"/>
              </a:ext>
            </a:extLst>
          </p:cNvPr>
          <p:cNvSpPr/>
          <p:nvPr/>
        </p:nvSpPr>
        <p:spPr>
          <a:xfrm>
            <a:off x="3395274" y="2424658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3AE6FCE-0733-5044-A0D1-9F3101506177}"/>
              </a:ext>
            </a:extLst>
          </p:cNvPr>
          <p:cNvSpPr/>
          <p:nvPr/>
        </p:nvSpPr>
        <p:spPr>
          <a:xfrm>
            <a:off x="3912435" y="2429046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047ADDD-5164-C047-ADEA-392074379B6E}"/>
              </a:ext>
            </a:extLst>
          </p:cNvPr>
          <p:cNvSpPr/>
          <p:nvPr/>
        </p:nvSpPr>
        <p:spPr>
          <a:xfrm>
            <a:off x="4249717" y="2424658"/>
            <a:ext cx="36725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1544285-B47A-B045-B1FD-7DEBCEA1E9AA}"/>
              </a:ext>
            </a:extLst>
          </p:cNvPr>
          <p:cNvSpPr/>
          <p:nvPr/>
        </p:nvSpPr>
        <p:spPr>
          <a:xfrm>
            <a:off x="2430909" y="2415917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7A9FD79-AED2-1C45-A0DF-6A0603612D0D}"/>
              </a:ext>
            </a:extLst>
          </p:cNvPr>
          <p:cNvSpPr/>
          <p:nvPr/>
        </p:nvSpPr>
        <p:spPr>
          <a:xfrm>
            <a:off x="4468733" y="2424658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F18093F-269E-0844-8374-348616FACEC0}"/>
              </a:ext>
            </a:extLst>
          </p:cNvPr>
          <p:cNvSpPr/>
          <p:nvPr/>
        </p:nvSpPr>
        <p:spPr>
          <a:xfrm>
            <a:off x="4766871" y="2424658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0868D8E-86E8-4540-85A0-1D8EA39FDCF0}"/>
              </a:ext>
            </a:extLst>
          </p:cNvPr>
          <p:cNvSpPr/>
          <p:nvPr/>
        </p:nvSpPr>
        <p:spPr>
          <a:xfrm>
            <a:off x="5633889" y="2424658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E87523F-B904-6B42-A328-6A2F92926087}"/>
              </a:ext>
            </a:extLst>
          </p:cNvPr>
          <p:cNvSpPr/>
          <p:nvPr/>
        </p:nvSpPr>
        <p:spPr>
          <a:xfrm>
            <a:off x="6268559" y="2415917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D900B81-0B45-5C41-8D4C-093B974CE2C0}"/>
              </a:ext>
            </a:extLst>
          </p:cNvPr>
          <p:cNvSpPr/>
          <p:nvPr/>
        </p:nvSpPr>
        <p:spPr>
          <a:xfrm>
            <a:off x="6856734" y="2444333"/>
            <a:ext cx="385381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2258C-715B-2649-A483-3DF0CD233DAB}"/>
              </a:ext>
            </a:extLst>
          </p:cNvPr>
          <p:cNvSpPr txBox="1"/>
          <p:nvPr/>
        </p:nvSpPr>
        <p:spPr>
          <a:xfrm>
            <a:off x="1766417" y="557939"/>
            <a:ext cx="570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Динамика скорости </a:t>
            </a:r>
            <a:r>
              <a:rPr lang="ru-RU" sz="2000" b="1" dirty="0" err="1"/>
              <a:t>водопритока</a:t>
            </a:r>
            <a:r>
              <a:rPr lang="ru-RU" sz="2000" b="1" dirty="0"/>
              <a:t> и сейсмичность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E87150A-34C3-B147-954B-C8D327B68E4D}"/>
              </a:ext>
            </a:extLst>
          </p:cNvPr>
          <p:cNvSpPr/>
          <p:nvPr/>
        </p:nvSpPr>
        <p:spPr>
          <a:xfrm>
            <a:off x="4377131" y="2045181"/>
            <a:ext cx="622088" cy="277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8A28744-0177-DC4C-9B8E-961C7A07D2AC}"/>
              </a:ext>
            </a:extLst>
          </p:cNvPr>
          <p:cNvSpPr/>
          <p:nvPr/>
        </p:nvSpPr>
        <p:spPr>
          <a:xfrm>
            <a:off x="5074559" y="2415917"/>
            <a:ext cx="464696" cy="2008682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9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9E0159-3B90-7147-9E21-606063B1A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855"/>
            <a:ext cx="9144000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3BFE3-1D88-9148-9787-83BAB59BA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105" y="241348"/>
            <a:ext cx="5165477" cy="6446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E46E6-2A06-C74B-A03E-CECE018043DD}"/>
              </a:ext>
            </a:extLst>
          </p:cNvPr>
          <p:cNvSpPr txBox="1"/>
          <p:nvPr/>
        </p:nvSpPr>
        <p:spPr>
          <a:xfrm>
            <a:off x="205439" y="200868"/>
            <a:ext cx="2925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Обводненность и распределение магнитуд</a:t>
            </a:r>
          </a:p>
        </p:txBody>
      </p:sp>
    </p:spTree>
    <p:extLst>
      <p:ext uri="{BB962C8B-B14F-4D97-AF65-F5344CB8AC3E}">
        <p14:creationId xmlns:p14="http://schemas.microsoft.com/office/powerpoint/2010/main" val="2723073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B616F-DD34-754C-8CD4-DAC6E0CEF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624" y="251209"/>
            <a:ext cx="5346915" cy="6355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3528A-7B40-7D46-A101-E344F05A140E}"/>
              </a:ext>
            </a:extLst>
          </p:cNvPr>
          <p:cNvSpPr txBox="1"/>
          <p:nvPr/>
        </p:nvSpPr>
        <p:spPr>
          <a:xfrm>
            <a:off x="205439" y="200868"/>
            <a:ext cx="292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Обводненность и распределение магнитуд</a:t>
            </a:r>
            <a:r>
              <a:rPr lang="en-US" b="1" dirty="0"/>
              <a:t> </a:t>
            </a:r>
            <a:r>
              <a:rPr lang="ru-RU" b="1" dirty="0"/>
              <a:t>фоновых событий (афтершоки удалены)</a:t>
            </a:r>
          </a:p>
        </p:txBody>
      </p:sp>
    </p:spTree>
    <p:extLst>
      <p:ext uri="{BB962C8B-B14F-4D97-AF65-F5344CB8AC3E}">
        <p14:creationId xmlns:p14="http://schemas.microsoft.com/office/powerpoint/2010/main" val="3563793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2A3253-1156-6D47-A825-C002EB2C6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285"/>
            <a:ext cx="9144000" cy="5592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22EED9-02FD-7340-91BE-C36A6478E2D5}"/>
              </a:ext>
            </a:extLst>
          </p:cNvPr>
          <p:cNvSpPr txBox="1"/>
          <p:nvPr/>
        </p:nvSpPr>
        <p:spPr>
          <a:xfrm>
            <a:off x="3450336" y="167787"/>
            <a:ext cx="2888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Графики повторяемости</a:t>
            </a:r>
          </a:p>
        </p:txBody>
      </p:sp>
    </p:spTree>
    <p:extLst>
      <p:ext uri="{BB962C8B-B14F-4D97-AF65-F5344CB8AC3E}">
        <p14:creationId xmlns:p14="http://schemas.microsoft.com/office/powerpoint/2010/main" val="2679750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7715</TotalTime>
  <Words>616</Words>
  <Application>Microsoft Macintosh PowerPoint</Application>
  <PresentationFormat>Экран (4:3)</PresentationFormat>
  <Paragraphs>66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NewtonA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Baranov</dc:creator>
  <cp:lastModifiedBy>Sergey Baranov</cp:lastModifiedBy>
  <cp:revision>97</cp:revision>
  <dcterms:created xsi:type="dcterms:W3CDTF">2020-11-04T03:32:51Z</dcterms:created>
  <dcterms:modified xsi:type="dcterms:W3CDTF">2022-06-22T06:13:02Z</dcterms:modified>
</cp:coreProperties>
</file>