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39" r:id="rId2"/>
    <p:sldId id="267" r:id="rId3"/>
    <p:sldId id="343" r:id="rId4"/>
    <p:sldId id="345" r:id="rId5"/>
    <p:sldId id="344" r:id="rId6"/>
    <p:sldId id="347" r:id="rId7"/>
    <p:sldId id="346" r:id="rId8"/>
    <p:sldId id="334" r:id="rId9"/>
    <p:sldId id="34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2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AB6DD-2F31-45A5-A80C-133A0D61B7B6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CB701-0F49-43FA-8069-161DFBF8BF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224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1ECA-0CB6-4AF0-8B15-4EEE8AF87946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E6829-B8BF-441E-8E90-8CDF9E76DC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691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1ECA-0CB6-4AF0-8B15-4EEE8AF87946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E6829-B8BF-441E-8E90-8CDF9E76DC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089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1ECA-0CB6-4AF0-8B15-4EEE8AF87946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E6829-B8BF-441E-8E90-8CDF9E76DC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454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1ECA-0CB6-4AF0-8B15-4EEE8AF87946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E6829-B8BF-441E-8E90-8CDF9E76DC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724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1ECA-0CB6-4AF0-8B15-4EEE8AF87946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E6829-B8BF-441E-8E90-8CDF9E76DC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617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1ECA-0CB6-4AF0-8B15-4EEE8AF87946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E6829-B8BF-441E-8E90-8CDF9E76DC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725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1ECA-0CB6-4AF0-8B15-4EEE8AF87946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E6829-B8BF-441E-8E90-8CDF9E76DC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218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1ECA-0CB6-4AF0-8B15-4EEE8AF87946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E6829-B8BF-441E-8E90-8CDF9E76DC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496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1ECA-0CB6-4AF0-8B15-4EEE8AF87946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E6829-B8BF-441E-8E90-8CDF9E76DC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63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1ECA-0CB6-4AF0-8B15-4EEE8AF87946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E6829-B8BF-441E-8E90-8CDF9E76DC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400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1ECA-0CB6-4AF0-8B15-4EEE8AF87946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E6829-B8BF-441E-8E90-8CDF9E76DC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500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11ECA-0CB6-4AF0-8B15-4EEE8AF87946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E6829-B8BF-441E-8E90-8CDF9E76DC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562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90440" y="1412777"/>
            <a:ext cx="81369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85415" y="6239972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205561" y="2452303"/>
            <a:ext cx="10306662" cy="20228"/>
          </a:xfrm>
          <a:prstGeom prst="line">
            <a:avLst/>
          </a:prstGeom>
          <a:ln w="101600" cmpd="thickThin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930400" y="1932155"/>
            <a:ext cx="8496944" cy="5040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936250"/>
            <a:ext cx="1188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Викторов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С.Д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.,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Закалинский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В.М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Одинцев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В.Н., </a:t>
            </a:r>
          </a:p>
          <a:p>
            <a:pPr lvl="0" algn="r"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Шиповский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И.Е.,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Мингазов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Р.Я.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35482" y="3118927"/>
            <a:ext cx="88468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cap="all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РАЗВИТИЕ КОНЦЕПЦИИ НАПРАВЛЕННОГО ВЗРЫВАНИЯ СБЛИЖЕННЫМИ СКВАЖИННЫМИ ЗАРЯДАМИ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10892" y="58927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Шестая Международная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"Триггерные эффекты в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геосистемах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21-24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июня 2022 / Москва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24" y="235805"/>
            <a:ext cx="2821024" cy="14847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562" y="151106"/>
            <a:ext cx="2463638" cy="158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96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85415" y="6239972"/>
            <a:ext cx="2743200" cy="365125"/>
          </a:xfrm>
        </p:spPr>
        <p:txBody>
          <a:bodyPr/>
          <a:lstStyle/>
          <a:p>
            <a:fld id="{725C68B6-61C2-468F-89AB-4B9F7531AA68}" type="slidenum">
              <a:rPr lang="ru-RU" sz="2400" b="1">
                <a:solidFill>
                  <a:prstClr val="black"/>
                </a:solidFill>
                <a:latin typeface="Calibri"/>
              </a:rPr>
              <a:pPr/>
              <a:t>2</a:t>
            </a:fld>
            <a:endParaRPr lang="ru-RU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6582" y="837694"/>
            <a:ext cx="104740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идея концепции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</a:rPr>
              <a:t>	Теория </a:t>
            </a:r>
            <a:r>
              <a:rPr lang="ru-RU" sz="2800" dirty="0">
                <a:latin typeface="Times New Roman" panose="02020603050405020304" pitchFamily="18" charset="0"/>
              </a:rPr>
              <a:t>и практика </a:t>
            </a:r>
            <a:r>
              <a:rPr lang="ru-RU" sz="2800" dirty="0" smtClean="0">
                <a:latin typeface="Times New Roman" panose="02020603050405020304" pitchFamily="18" charset="0"/>
              </a:rPr>
              <a:t>разработки конструкции скважинного заряда на основе его вертикального деления на близко расположенные части и получения эффекта взрыва </a:t>
            </a:r>
            <a:r>
              <a:rPr lang="ru-RU" sz="2800" dirty="0">
                <a:latin typeface="Times New Roman" panose="02020603050405020304" pitchFamily="18" charset="0"/>
              </a:rPr>
              <a:t>направленного </a:t>
            </a:r>
            <a:r>
              <a:rPr lang="ru-RU" sz="2800" dirty="0" smtClean="0">
                <a:latin typeface="Times New Roman" panose="02020603050405020304" pitchFamily="18" charset="0"/>
              </a:rPr>
              <a:t>действия.</a:t>
            </a:r>
            <a:endParaRPr lang="ru-RU" sz="2800" dirty="0">
              <a:latin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</a:rPr>
              <a:t>	</a:t>
            </a:r>
            <a:r>
              <a:rPr lang="ru-RU" sz="2800" dirty="0" smtClean="0">
                <a:latin typeface="Times New Roman" panose="02020603050405020304" pitchFamily="18" charset="0"/>
              </a:rPr>
              <a:t>Идея </a:t>
            </a:r>
            <a:r>
              <a:rPr lang="ru-RU" sz="2800" dirty="0">
                <a:latin typeface="Times New Roman" panose="02020603050405020304" pitchFamily="18" charset="0"/>
              </a:rPr>
              <a:t>данной реализации заключается в воспроизводстве единого заряда заданной массы и формы путём её рассредоточения в нескольких зарядах меньшего размера, расположение которых имитирует форму основного заряда.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81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568" y="535275"/>
            <a:ext cx="3193660" cy="2846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338" y="628259"/>
            <a:ext cx="3648344" cy="2753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056" y="3499452"/>
            <a:ext cx="3096172" cy="275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266" y="3570729"/>
            <a:ext cx="3230076" cy="261356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476174" y="143687"/>
            <a:ext cx="111855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Компьютерное моделирование сближенных зарядов направленного действия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947740" y="3196691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А)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045228" y="6208549"/>
            <a:ext cx="413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Б)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57550" y="1203682"/>
            <a:ext cx="488899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Деконцентрированные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зарядов различной формы: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А- одинарный заряд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-14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эквивалентный по энергии пучковому заряду, где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1, 2, 3, 4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- места точек замеров,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- скважина одновременно и точка замера,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6-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порода,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7-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разрушенная порода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Б- конфигурация линейного пучка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-15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где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2, 3, 4, 5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места точек замеров,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1-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скважина и одновременно точка замера,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6-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порода;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7-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разрушенная порода; </a:t>
            </a:r>
          </a:p>
        </p:txBody>
      </p:sp>
      <p:sp>
        <p:nvSpPr>
          <p:cNvPr id="1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85415" y="6239972"/>
            <a:ext cx="2743200" cy="365125"/>
          </a:xfrm>
        </p:spPr>
        <p:txBody>
          <a:bodyPr/>
          <a:lstStyle/>
          <a:p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3</a:t>
            </a:r>
            <a:endParaRPr lang="ru-RU" sz="24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697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50" y="564821"/>
            <a:ext cx="3463071" cy="30802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76174" y="143687"/>
            <a:ext cx="111855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Компьютерное моделирование сближенных зарядов направленного действия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030" y="661719"/>
            <a:ext cx="3808961" cy="2926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38" y="3645074"/>
            <a:ext cx="3694377" cy="2865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638" y="3629237"/>
            <a:ext cx="3742629" cy="275867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913881" y="342430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21094" y="6325915"/>
            <a:ext cx="401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940267" y="810283"/>
            <a:ext cx="408712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Деконцентрированные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зарядов различной формы: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конфигурация пучкового заряда параболической формы выпуклостью вверх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-16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где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2, 3, 4, 5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места точек замеров,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1-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скважина и одновременно точка замера,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6-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порода;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7-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разрушенная порода;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Г-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конфигурация двухрядного пучкового заряда с направлением параболического ряда зарядов вверх и под ним линейного ряд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17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где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2, 3, 4, 5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места точек замеров,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1-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скважины и одновременно точка замера,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6-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порода;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7-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разрушенная порода; </a:t>
            </a:r>
          </a:p>
          <a:p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85415" y="6239972"/>
            <a:ext cx="2743200" cy="365125"/>
          </a:xfrm>
        </p:spPr>
        <p:txBody>
          <a:bodyPr/>
          <a:lstStyle/>
          <a:p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4</a:t>
            </a:r>
            <a:endParaRPr lang="ru-RU" sz="24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626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144" y="888492"/>
            <a:ext cx="3550277" cy="3393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511" y="888492"/>
            <a:ext cx="3904082" cy="33931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76174" y="143687"/>
            <a:ext cx="111855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Компьютерное моделирование сближенных зарядов направленного действия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81923" y="4019999"/>
            <a:ext cx="463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19004" y="4664957"/>
            <a:ext cx="83376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Деконцентрированные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зарядов различной формы: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Д-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конфигурация двухрядного пучкового заряда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другим направлением взрывания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18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где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2, 3, 4, 5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места точек замеров,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1-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скважины и одновременно точка замера,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6-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порода;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7-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разрушенная порода. 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85415" y="6239972"/>
            <a:ext cx="2743200" cy="365125"/>
          </a:xfrm>
        </p:spPr>
        <p:txBody>
          <a:bodyPr/>
          <a:lstStyle/>
          <a:p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5</a:t>
            </a:r>
            <a:endParaRPr lang="ru-RU" sz="24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509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409" y="591680"/>
            <a:ext cx="6584286" cy="61965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23802" y="93946"/>
            <a:ext cx="71101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Показатели компьютерного экспериментального исследования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85415" y="6239972"/>
            <a:ext cx="2743200" cy="365125"/>
          </a:xfrm>
        </p:spPr>
        <p:txBody>
          <a:bodyPr/>
          <a:lstStyle/>
          <a:p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6</a:t>
            </a:r>
            <a:endParaRPr lang="ru-RU" sz="24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1942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910" y="889841"/>
            <a:ext cx="4685952" cy="40917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815243" y="5073042"/>
            <a:ext cx="8140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Зависимости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от общего времени действия взрыва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одиночного и различных конфигураций зарядов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разновременной детонацией рядов 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одной из характерных точек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наблюдения.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168322" y="1763036"/>
            <a:ext cx="229492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Линии 8, 9, 10, 11, 12, 13 – результаты табличных данных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различных форм направленного действия сближенных зарядов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98384" y="290124"/>
            <a:ext cx="7022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Сводный график изменения скорости смещения </a:t>
            </a:r>
            <a:endParaRPr lang="ru-RU" sz="24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85415" y="6239972"/>
            <a:ext cx="2743200" cy="365125"/>
          </a:xfrm>
        </p:spPr>
        <p:txBody>
          <a:bodyPr/>
          <a:lstStyle/>
          <a:p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7</a:t>
            </a:r>
            <a:endParaRPr lang="ru-RU" sz="24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692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0779" y="1039092"/>
            <a:ext cx="10174777" cy="5011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Выводы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Выполнено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компьютерное моделирование взрывного процесса вогнутой и линейной форм расположения короткозамедленных рядов пучковых сближенных скважинных зарядов и эквивалентного одинарного заряда.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Рассмотрен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механизм физики взрыва пучкового заряда направленного действия, характеризующийся существенно растянутым диапазоном контролируемого направленного импульса взрыва заряда. Это достигается конструктивными и структурными (вогнутой или линейной формы) особенностями инициирования его частей и взрывчатыми составами максимального диапазона импульса взрыва, типа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игданита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или разработанных на их базе разновидностей взрывчатых веществ.</a:t>
            </a:r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85415" y="6239972"/>
            <a:ext cx="2743200" cy="365125"/>
          </a:xfrm>
        </p:spPr>
        <p:txBody>
          <a:bodyPr/>
          <a:lstStyle/>
          <a:p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8</a:t>
            </a:r>
            <a:endParaRPr lang="ru-RU" sz="24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28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91407" y="2878574"/>
            <a:ext cx="37762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749725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2285</TotalTime>
  <Words>320</Words>
  <Application>Microsoft Office PowerPoint</Application>
  <PresentationFormat>Широкоэкранный</PresentationFormat>
  <Paragraphs>55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Исходные элементы для моделирования сеймобезопасного  воздействия взрывных работ  на подземные горные выработки</dc:title>
  <dc:creator>Владимир Матвеевич</dc:creator>
  <cp:lastModifiedBy>Владимир Матвеевич</cp:lastModifiedBy>
  <cp:revision>222</cp:revision>
  <dcterms:created xsi:type="dcterms:W3CDTF">2018-12-06T10:28:05Z</dcterms:created>
  <dcterms:modified xsi:type="dcterms:W3CDTF">2022-04-29T14:34:05Z</dcterms:modified>
</cp:coreProperties>
</file>