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330" r:id="rId2"/>
    <p:sldId id="317" r:id="rId3"/>
    <p:sldId id="318" r:id="rId4"/>
    <p:sldId id="319" r:id="rId5"/>
    <p:sldId id="321" r:id="rId6"/>
    <p:sldId id="326" r:id="rId7"/>
    <p:sldId id="320" r:id="rId8"/>
    <p:sldId id="327" r:id="rId9"/>
    <p:sldId id="265" r:id="rId10"/>
    <p:sldId id="264" r:id="rId11"/>
    <p:sldId id="270" r:id="rId12"/>
    <p:sldId id="274" r:id="rId13"/>
    <p:sldId id="329" r:id="rId14"/>
    <p:sldId id="315" r:id="rId15"/>
    <p:sldId id="328" r:id="rId16"/>
    <p:sldId id="331" r:id="rId17"/>
    <p:sldId id="322" r:id="rId18"/>
    <p:sldId id="324" r:id="rId19"/>
  </p:sldIdLst>
  <p:sldSz cx="24742775" cy="1371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3768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CB284-FAD9-4ACF-BBE5-987686199942}">
          <p14:sldIdLst>
            <p14:sldId id="330"/>
            <p14:sldId id="317"/>
            <p14:sldId id="318"/>
            <p14:sldId id="319"/>
            <p14:sldId id="321"/>
            <p14:sldId id="326"/>
            <p14:sldId id="320"/>
            <p14:sldId id="327"/>
            <p14:sldId id="265"/>
            <p14:sldId id="264"/>
            <p14:sldId id="270"/>
            <p14:sldId id="274"/>
            <p14:sldId id="329"/>
            <p14:sldId id="315"/>
            <p14:sldId id="328"/>
            <p14:sldId id="331"/>
            <p14:sldId id="322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55" userDrawn="1">
          <p15:clr>
            <a:srgbClr val="A4A3A4"/>
          </p15:clr>
        </p15:guide>
        <p15:guide id="2" pos="7793" userDrawn="1">
          <p15:clr>
            <a:srgbClr val="A4A3A4"/>
          </p15:clr>
        </p15:guide>
        <p15:guide id="4" pos="10296" userDrawn="1">
          <p15:clr>
            <a:srgbClr val="A4A3A4"/>
          </p15:clr>
        </p15:guide>
        <p15:guide id="5" pos="5472" userDrawn="1">
          <p15:clr>
            <a:srgbClr val="A4A3A4"/>
          </p15:clr>
        </p15:guide>
        <p15:guide id="7" pos="660" userDrawn="1">
          <p15:clr>
            <a:srgbClr val="A4A3A4"/>
          </p15:clr>
        </p15:guide>
        <p15:guide id="8" pos="14914" userDrawn="1">
          <p15:clr>
            <a:srgbClr val="A4A3A4"/>
          </p15:clr>
        </p15:guide>
        <p15:guide id="12" orient="horz" pos="8085" userDrawn="1">
          <p15:clr>
            <a:srgbClr val="A4A3A4"/>
          </p15:clr>
        </p15:guide>
        <p15:guide id="13" orient="horz" pos="1864" userDrawn="1">
          <p15:clr>
            <a:srgbClr val="A4A3A4"/>
          </p15:clr>
        </p15:guide>
        <p15:guide id="14" pos="11346" userDrawn="1">
          <p15:clr>
            <a:srgbClr val="A4A3A4"/>
          </p15:clr>
        </p15:guide>
        <p15:guide id="15" pos="4232" userDrawn="1">
          <p15:clr>
            <a:srgbClr val="A4A3A4"/>
          </p15:clr>
        </p15:guide>
        <p15:guide id="16" orient="horz" pos="2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C5EB"/>
    <a:srgbClr val="0072BC"/>
    <a:srgbClr val="3E3E3E"/>
    <a:srgbClr val="9B9692"/>
    <a:srgbClr val="525252"/>
    <a:srgbClr val="9BFF77"/>
    <a:srgbClr val="D5E8F7"/>
    <a:srgbClr val="6EFF3B"/>
    <a:srgbClr val="CBE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2" autoAdjust="0"/>
    <p:restoredTop sz="96395" autoAdjust="0"/>
  </p:normalViewPr>
  <p:slideViewPr>
    <p:cSldViewPr>
      <p:cViewPr varScale="1">
        <p:scale>
          <a:sx n="34" d="100"/>
          <a:sy n="34" d="100"/>
        </p:scale>
        <p:origin x="632" y="80"/>
      </p:cViewPr>
      <p:guideLst>
        <p:guide orient="horz" pos="555"/>
        <p:guide pos="7793"/>
        <p:guide pos="10296"/>
        <p:guide pos="5472"/>
        <p:guide pos="660"/>
        <p:guide pos="14914"/>
        <p:guide orient="horz" pos="8085"/>
        <p:guide orient="horz" pos="1864"/>
        <p:guide pos="11346"/>
        <p:guide pos="4232"/>
        <p:guide orient="horz" pos="257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Transfer%20(MBP%20-%20IDG-WS-01)\&#1055;&#1086;&#1087;&#1099;&#1090;&#1082;&#1072;%202\&#1043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8487514065607"/>
          <c:y val="3.645498532634564E-2"/>
          <c:w val="0.72477638888888896"/>
          <c:h val="0.73137658730158728"/>
        </c:manualLayout>
      </c:layout>
      <c:scatterChart>
        <c:scatterStyle val="smoothMarker"/>
        <c:varyColors val="0"/>
        <c:ser>
          <c:idx val="0"/>
          <c:order val="0"/>
          <c:tx>
            <c:v>Поровое давление</c:v>
          </c:tx>
          <c:spPr>
            <a:ln w="19050" cap="rnd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Sheet1!$B$4:$B$176</c:f>
              <c:numCache>
                <c:formatCode>General</c:formatCode>
                <c:ptCount val="173"/>
                <c:pt idx="0">
                  <c:v>0</c:v>
                </c:pt>
                <c:pt idx="1">
                  <c:v>5.2246899999999999E-2</c:v>
                </c:pt>
                <c:pt idx="2">
                  <c:v>0.40033799999999997</c:v>
                </c:pt>
                <c:pt idx="3">
                  <c:v>0.49911099999999997</c:v>
                </c:pt>
                <c:pt idx="4">
                  <c:v>0.56417499999999998</c:v>
                </c:pt>
                <c:pt idx="5">
                  <c:v>0.78896100000000002</c:v>
                </c:pt>
                <c:pt idx="6">
                  <c:v>0.92288000000000003</c:v>
                </c:pt>
                <c:pt idx="7">
                  <c:v>1.0696300000000001</c:v>
                </c:pt>
                <c:pt idx="8">
                  <c:v>1.17079</c:v>
                </c:pt>
                <c:pt idx="9">
                  <c:v>1.54555</c:v>
                </c:pt>
                <c:pt idx="10">
                  <c:v>1.8026599999999999</c:v>
                </c:pt>
                <c:pt idx="11">
                  <c:v>2.3091200000000001</c:v>
                </c:pt>
                <c:pt idx="12">
                  <c:v>2.3272699999999999</c:v>
                </c:pt>
                <c:pt idx="13">
                  <c:v>2.3377499999999998</c:v>
                </c:pt>
                <c:pt idx="14">
                  <c:v>3.0578500000000002</c:v>
                </c:pt>
                <c:pt idx="15">
                  <c:v>3.48821</c:v>
                </c:pt>
                <c:pt idx="16">
                  <c:v>3.5301100000000001</c:v>
                </c:pt>
                <c:pt idx="17">
                  <c:v>3.77298</c:v>
                </c:pt>
                <c:pt idx="18">
                  <c:v>4.0614999999999997</c:v>
                </c:pt>
                <c:pt idx="19">
                  <c:v>4.6424500000000002</c:v>
                </c:pt>
                <c:pt idx="20">
                  <c:v>4.9822999999999995</c:v>
                </c:pt>
                <c:pt idx="21">
                  <c:v>5.4958600000000004</c:v>
                </c:pt>
                <c:pt idx="22">
                  <c:v>5.6912099999999999</c:v>
                </c:pt>
                <c:pt idx="23">
                  <c:v>6.0505899999999997</c:v>
                </c:pt>
                <c:pt idx="24">
                  <c:v>6.6194799999999994</c:v>
                </c:pt>
                <c:pt idx="25">
                  <c:v>6.6212800000000005</c:v>
                </c:pt>
                <c:pt idx="26">
                  <c:v>6.6229999999999993</c:v>
                </c:pt>
                <c:pt idx="27">
                  <c:v>7.2182899999999997</c:v>
                </c:pt>
                <c:pt idx="28">
                  <c:v>7.7772999999999994</c:v>
                </c:pt>
                <c:pt idx="29">
                  <c:v>8.5811999999999991</c:v>
                </c:pt>
                <c:pt idx="30">
                  <c:v>8.7494600000000009</c:v>
                </c:pt>
                <c:pt idx="31">
                  <c:v>8.7622900000000001</c:v>
                </c:pt>
                <c:pt idx="32">
                  <c:v>8.7865500000000001</c:v>
                </c:pt>
                <c:pt idx="33">
                  <c:v>8.8208199999999994</c:v>
                </c:pt>
                <c:pt idx="34">
                  <c:v>8.8406500000000001</c:v>
                </c:pt>
                <c:pt idx="35">
                  <c:v>8.9288699999999999</c:v>
                </c:pt>
                <c:pt idx="36">
                  <c:v>9.7547200000000007</c:v>
                </c:pt>
                <c:pt idx="37">
                  <c:v>9.9908900000000003</c:v>
                </c:pt>
                <c:pt idx="38">
                  <c:v>10.226599999999999</c:v>
                </c:pt>
                <c:pt idx="39">
                  <c:v>10.251200000000001</c:v>
                </c:pt>
                <c:pt idx="40">
                  <c:v>11.1442</c:v>
                </c:pt>
                <c:pt idx="41">
                  <c:v>11.328299999999999</c:v>
                </c:pt>
                <c:pt idx="42">
                  <c:v>11.620100000000001</c:v>
                </c:pt>
                <c:pt idx="43">
                  <c:v>12.245699999999999</c:v>
                </c:pt>
                <c:pt idx="44">
                  <c:v>12.3605</c:v>
                </c:pt>
                <c:pt idx="45">
                  <c:v>12.5184</c:v>
                </c:pt>
                <c:pt idx="46">
                  <c:v>12.570300000000001</c:v>
                </c:pt>
                <c:pt idx="47">
                  <c:v>12.634</c:v>
                </c:pt>
                <c:pt idx="48">
                  <c:v>12.736800000000001</c:v>
                </c:pt>
                <c:pt idx="49">
                  <c:v>13.450999999999999</c:v>
                </c:pt>
                <c:pt idx="50">
                  <c:v>13.564300000000001</c:v>
                </c:pt>
                <c:pt idx="51">
                  <c:v>13.6249</c:v>
                </c:pt>
                <c:pt idx="52">
                  <c:v>13.647500000000001</c:v>
                </c:pt>
                <c:pt idx="53">
                  <c:v>14.5007</c:v>
                </c:pt>
                <c:pt idx="54">
                  <c:v>14.542</c:v>
                </c:pt>
                <c:pt idx="55">
                  <c:v>14.548400000000001</c:v>
                </c:pt>
                <c:pt idx="56">
                  <c:v>14.562200000000001</c:v>
                </c:pt>
                <c:pt idx="57">
                  <c:v>14.5647</c:v>
                </c:pt>
                <c:pt idx="58">
                  <c:v>14.697799999999999</c:v>
                </c:pt>
                <c:pt idx="59">
                  <c:v>15.1904</c:v>
                </c:pt>
                <c:pt idx="60">
                  <c:v>15.453800000000001</c:v>
                </c:pt>
                <c:pt idx="61">
                  <c:v>15.670400000000001</c:v>
                </c:pt>
                <c:pt idx="62">
                  <c:v>15.828600000000002</c:v>
                </c:pt>
                <c:pt idx="63">
                  <c:v>16.176199999999998</c:v>
                </c:pt>
                <c:pt idx="64">
                  <c:v>16.285800000000002</c:v>
                </c:pt>
                <c:pt idx="65">
                  <c:v>16.643699999999999</c:v>
                </c:pt>
                <c:pt idx="66">
                  <c:v>16.8444</c:v>
                </c:pt>
                <c:pt idx="67">
                  <c:v>17.3536</c:v>
                </c:pt>
                <c:pt idx="68">
                  <c:v>17.409500000000001</c:v>
                </c:pt>
                <c:pt idx="69">
                  <c:v>17.447599999999998</c:v>
                </c:pt>
                <c:pt idx="70">
                  <c:v>17.617699999999999</c:v>
                </c:pt>
                <c:pt idx="71">
                  <c:v>17.807200000000002</c:v>
                </c:pt>
                <c:pt idx="72">
                  <c:v>18.056699999999999</c:v>
                </c:pt>
                <c:pt idx="73">
                  <c:v>18.411999999999999</c:v>
                </c:pt>
                <c:pt idx="74">
                  <c:v>18.664400000000001</c:v>
                </c:pt>
                <c:pt idx="75">
                  <c:v>18.825099999999999</c:v>
                </c:pt>
                <c:pt idx="76">
                  <c:v>19.237099999999998</c:v>
                </c:pt>
                <c:pt idx="77">
                  <c:v>19.484299999999998</c:v>
                </c:pt>
                <c:pt idx="78">
                  <c:v>19.549399999999999</c:v>
                </c:pt>
                <c:pt idx="79">
                  <c:v>19.5701</c:v>
                </c:pt>
                <c:pt idx="80">
                  <c:v>19.603200000000001</c:v>
                </c:pt>
                <c:pt idx="81">
                  <c:v>19.661799999999999</c:v>
                </c:pt>
                <c:pt idx="82">
                  <c:v>19.8094</c:v>
                </c:pt>
                <c:pt idx="83">
                  <c:v>20.313400000000001</c:v>
                </c:pt>
                <c:pt idx="84">
                  <c:v>20.416500000000003</c:v>
                </c:pt>
                <c:pt idx="85">
                  <c:v>20.426300000000001</c:v>
                </c:pt>
                <c:pt idx="86">
                  <c:v>20.444200000000002</c:v>
                </c:pt>
                <c:pt idx="87">
                  <c:v>20.733599999999999</c:v>
                </c:pt>
                <c:pt idx="88">
                  <c:v>22.264500000000002</c:v>
                </c:pt>
                <c:pt idx="89">
                  <c:v>22.371600000000001</c:v>
                </c:pt>
                <c:pt idx="90">
                  <c:v>22.440999999999999</c:v>
                </c:pt>
                <c:pt idx="91">
                  <c:v>22.633500000000002</c:v>
                </c:pt>
                <c:pt idx="92">
                  <c:v>22.882200000000001</c:v>
                </c:pt>
                <c:pt idx="93">
                  <c:v>23.1313</c:v>
                </c:pt>
                <c:pt idx="94">
                  <c:v>23.213000000000001</c:v>
                </c:pt>
                <c:pt idx="95">
                  <c:v>23.425999999999998</c:v>
                </c:pt>
                <c:pt idx="96">
                  <c:v>23.508399999999998</c:v>
                </c:pt>
                <c:pt idx="97">
                  <c:v>23.694900000000001</c:v>
                </c:pt>
                <c:pt idx="98">
                  <c:v>23.9132</c:v>
                </c:pt>
                <c:pt idx="99">
                  <c:v>24.105599999999999</c:v>
                </c:pt>
                <c:pt idx="100">
                  <c:v>24.266999999999999</c:v>
                </c:pt>
                <c:pt idx="101">
                  <c:v>24.428000000000001</c:v>
                </c:pt>
                <c:pt idx="102">
                  <c:v>24.944500000000001</c:v>
                </c:pt>
                <c:pt idx="103">
                  <c:v>25.055800000000001</c:v>
                </c:pt>
                <c:pt idx="104">
                  <c:v>25.256600000000002</c:v>
                </c:pt>
                <c:pt idx="105">
                  <c:v>25.6982</c:v>
                </c:pt>
                <c:pt idx="106">
                  <c:v>25.747500000000002</c:v>
                </c:pt>
                <c:pt idx="107">
                  <c:v>25.810400000000001</c:v>
                </c:pt>
                <c:pt idx="108">
                  <c:v>26.308999999999997</c:v>
                </c:pt>
                <c:pt idx="109">
                  <c:v>26.716099999999997</c:v>
                </c:pt>
                <c:pt idx="110">
                  <c:v>26.744</c:v>
                </c:pt>
                <c:pt idx="111">
                  <c:v>26.806400000000004</c:v>
                </c:pt>
                <c:pt idx="112">
                  <c:v>27.057100000000002</c:v>
                </c:pt>
                <c:pt idx="113">
                  <c:v>27.1219</c:v>
                </c:pt>
                <c:pt idx="114">
                  <c:v>27.492499999999996</c:v>
                </c:pt>
                <c:pt idx="115">
                  <c:v>27.641999999999999</c:v>
                </c:pt>
                <c:pt idx="116">
                  <c:v>27.749600000000001</c:v>
                </c:pt>
                <c:pt idx="117">
                  <c:v>28.344599999999996</c:v>
                </c:pt>
                <c:pt idx="118">
                  <c:v>28.438099999999999</c:v>
                </c:pt>
                <c:pt idx="119">
                  <c:v>28.506500000000003</c:v>
                </c:pt>
                <c:pt idx="120">
                  <c:v>28.654299999999999</c:v>
                </c:pt>
                <c:pt idx="121">
                  <c:v>28.705300000000001</c:v>
                </c:pt>
                <c:pt idx="122">
                  <c:v>29.307499999999997</c:v>
                </c:pt>
                <c:pt idx="123">
                  <c:v>29.4481</c:v>
                </c:pt>
                <c:pt idx="124">
                  <c:v>29.804000000000002</c:v>
                </c:pt>
                <c:pt idx="125">
                  <c:v>30.216900000000003</c:v>
                </c:pt>
                <c:pt idx="126">
                  <c:v>30.4664</c:v>
                </c:pt>
                <c:pt idx="127">
                  <c:v>30.847000000000001</c:v>
                </c:pt>
                <c:pt idx="128">
                  <c:v>30.968200000000003</c:v>
                </c:pt>
                <c:pt idx="129">
                  <c:v>31.354599999999998</c:v>
                </c:pt>
                <c:pt idx="130">
                  <c:v>31.560199999999998</c:v>
                </c:pt>
                <c:pt idx="131">
                  <c:v>31.8764</c:v>
                </c:pt>
                <c:pt idx="132">
                  <c:v>32.203400000000002</c:v>
                </c:pt>
                <c:pt idx="133">
                  <c:v>32.438400000000001</c:v>
                </c:pt>
                <c:pt idx="134">
                  <c:v>32.711500000000001</c:v>
                </c:pt>
                <c:pt idx="135">
                  <c:v>32.857399999999998</c:v>
                </c:pt>
                <c:pt idx="136">
                  <c:v>33.112499999999997</c:v>
                </c:pt>
                <c:pt idx="137">
                  <c:v>33.786899999999996</c:v>
                </c:pt>
                <c:pt idx="138">
                  <c:v>33.804600000000001</c:v>
                </c:pt>
                <c:pt idx="139">
                  <c:v>33.857599999999998</c:v>
                </c:pt>
                <c:pt idx="140">
                  <c:v>34.491799999999998</c:v>
                </c:pt>
                <c:pt idx="141">
                  <c:v>34.734200000000001</c:v>
                </c:pt>
                <c:pt idx="142">
                  <c:v>35.278399999999998</c:v>
                </c:pt>
                <c:pt idx="143">
                  <c:v>35.315200000000004</c:v>
                </c:pt>
                <c:pt idx="144">
                  <c:v>35.4542</c:v>
                </c:pt>
                <c:pt idx="145">
                  <c:v>35.706800000000001</c:v>
                </c:pt>
                <c:pt idx="146">
                  <c:v>36.184600000000003</c:v>
                </c:pt>
                <c:pt idx="147">
                  <c:v>36.398099999999999</c:v>
                </c:pt>
                <c:pt idx="148">
                  <c:v>36.849299999999999</c:v>
                </c:pt>
                <c:pt idx="149">
                  <c:v>37.128900000000002</c:v>
                </c:pt>
                <c:pt idx="150">
                  <c:v>37.515000000000001</c:v>
                </c:pt>
                <c:pt idx="151">
                  <c:v>37.597900000000003</c:v>
                </c:pt>
                <c:pt idx="152">
                  <c:v>37.981200000000001</c:v>
                </c:pt>
                <c:pt idx="153">
                  <c:v>38.035899999999998</c:v>
                </c:pt>
                <c:pt idx="154">
                  <c:v>38.403100000000002</c:v>
                </c:pt>
                <c:pt idx="155">
                  <c:v>38.607700000000001</c:v>
                </c:pt>
                <c:pt idx="156">
                  <c:v>38.8125</c:v>
                </c:pt>
                <c:pt idx="157">
                  <c:v>39.083500000000001</c:v>
                </c:pt>
                <c:pt idx="158">
                  <c:v>39.338999999999999</c:v>
                </c:pt>
                <c:pt idx="159">
                  <c:v>39.875</c:v>
                </c:pt>
                <c:pt idx="160">
                  <c:v>39.9542</c:v>
                </c:pt>
                <c:pt idx="161">
                  <c:v>40.071600000000004</c:v>
                </c:pt>
                <c:pt idx="162">
                  <c:v>40.517699999999998</c:v>
                </c:pt>
                <c:pt idx="163">
                  <c:v>40.946899999999999</c:v>
                </c:pt>
                <c:pt idx="164">
                  <c:v>41.271999999999998</c:v>
                </c:pt>
                <c:pt idx="165">
                  <c:v>41.387500000000003</c:v>
                </c:pt>
                <c:pt idx="166">
                  <c:v>41.9679</c:v>
                </c:pt>
                <c:pt idx="167">
                  <c:v>41.9694</c:v>
                </c:pt>
                <c:pt idx="168">
                  <c:v>41.9726</c:v>
                </c:pt>
                <c:pt idx="169">
                  <c:v>42.883200000000002</c:v>
                </c:pt>
                <c:pt idx="170">
                  <c:v>42.9711</c:v>
                </c:pt>
                <c:pt idx="171">
                  <c:v>42.998100000000001</c:v>
                </c:pt>
                <c:pt idx="172">
                  <c:v>42.999099999999999</c:v>
                </c:pt>
              </c:numCache>
            </c:numRef>
          </c:xVal>
          <c:yVal>
            <c:numRef>
              <c:f>Sheet1!$D$4:$D$176</c:f>
              <c:numCache>
                <c:formatCode>0.00E+00</c:formatCode>
                <c:ptCount val="173"/>
                <c:pt idx="0">
                  <c:v>1.73214</c:v>
                </c:pt>
                <c:pt idx="1">
                  <c:v>1.73221</c:v>
                </c:pt>
                <c:pt idx="2">
                  <c:v>1.73251</c:v>
                </c:pt>
                <c:pt idx="3">
                  <c:v>1.7325699999999999</c:v>
                </c:pt>
                <c:pt idx="4">
                  <c:v>1.73262</c:v>
                </c:pt>
                <c:pt idx="5">
                  <c:v>1.7327300000000001</c:v>
                </c:pt>
                <c:pt idx="6">
                  <c:v>1.73306</c:v>
                </c:pt>
                <c:pt idx="7">
                  <c:v>1.7333799999999999</c:v>
                </c:pt>
                <c:pt idx="8">
                  <c:v>1.7336400000000001</c:v>
                </c:pt>
                <c:pt idx="9">
                  <c:v>1.7343900000000001</c:v>
                </c:pt>
                <c:pt idx="10">
                  <c:v>1.7356799999999999</c:v>
                </c:pt>
                <c:pt idx="11">
                  <c:v>1.73773</c:v>
                </c:pt>
                <c:pt idx="12">
                  <c:v>1.7377899999999999</c:v>
                </c:pt>
                <c:pt idx="13">
                  <c:v>1.73786</c:v>
                </c:pt>
                <c:pt idx="14">
                  <c:v>1.7429600000000001</c:v>
                </c:pt>
                <c:pt idx="15">
                  <c:v>1.74593</c:v>
                </c:pt>
                <c:pt idx="16">
                  <c:v>1.7463200000000001</c:v>
                </c:pt>
                <c:pt idx="17">
                  <c:v>1.7486299999999999</c:v>
                </c:pt>
                <c:pt idx="18">
                  <c:v>1.75135</c:v>
                </c:pt>
                <c:pt idx="19">
                  <c:v>1.7577199999999999</c:v>
                </c:pt>
                <c:pt idx="20">
                  <c:v>1.7623</c:v>
                </c:pt>
                <c:pt idx="21">
                  <c:v>1.7695700000000001</c:v>
                </c:pt>
                <c:pt idx="22">
                  <c:v>1.7725299999999999</c:v>
                </c:pt>
                <c:pt idx="23">
                  <c:v>1.7787200000000001</c:v>
                </c:pt>
                <c:pt idx="24">
                  <c:v>1.7895300000000001</c:v>
                </c:pt>
                <c:pt idx="25">
                  <c:v>1.78956</c:v>
                </c:pt>
                <c:pt idx="26">
                  <c:v>1.7896000000000001</c:v>
                </c:pt>
                <c:pt idx="27">
                  <c:v>1.8023400000000001</c:v>
                </c:pt>
                <c:pt idx="28">
                  <c:v>1.8152600000000001</c:v>
                </c:pt>
                <c:pt idx="29">
                  <c:v>1.8374999999999999</c:v>
                </c:pt>
                <c:pt idx="30">
                  <c:v>1.8420700000000001</c:v>
                </c:pt>
                <c:pt idx="31">
                  <c:v>1.84243</c:v>
                </c:pt>
                <c:pt idx="32">
                  <c:v>1.84317</c:v>
                </c:pt>
                <c:pt idx="33">
                  <c:v>1.8442099999999999</c:v>
                </c:pt>
                <c:pt idx="34">
                  <c:v>1.84487</c:v>
                </c:pt>
                <c:pt idx="35">
                  <c:v>1.84782</c:v>
                </c:pt>
                <c:pt idx="36">
                  <c:v>1.87446</c:v>
                </c:pt>
                <c:pt idx="37">
                  <c:v>1.88287</c:v>
                </c:pt>
                <c:pt idx="38">
                  <c:v>1.89246</c:v>
                </c:pt>
                <c:pt idx="39">
                  <c:v>1.8934599999999999</c:v>
                </c:pt>
                <c:pt idx="40">
                  <c:v>1.9293899999999999</c:v>
                </c:pt>
                <c:pt idx="41">
                  <c:v>1.9371499999999999</c:v>
                </c:pt>
                <c:pt idx="42">
                  <c:v>1.9510400000000001</c:v>
                </c:pt>
                <c:pt idx="43">
                  <c:v>1.98363</c:v>
                </c:pt>
                <c:pt idx="44">
                  <c:v>1.9892000000000001</c:v>
                </c:pt>
                <c:pt idx="45">
                  <c:v>1.9969300000000001</c:v>
                </c:pt>
                <c:pt idx="46">
                  <c:v>1.9996100000000001</c:v>
                </c:pt>
                <c:pt idx="47">
                  <c:v>2.0030000000000001</c:v>
                </c:pt>
                <c:pt idx="48">
                  <c:v>2.0092300000000001</c:v>
                </c:pt>
                <c:pt idx="49">
                  <c:v>2.0524499999999999</c:v>
                </c:pt>
                <c:pt idx="50">
                  <c:v>2.0596199999999998</c:v>
                </c:pt>
                <c:pt idx="51">
                  <c:v>2.0633699999999999</c:v>
                </c:pt>
                <c:pt idx="52">
                  <c:v>2.0648399999999998</c:v>
                </c:pt>
                <c:pt idx="53">
                  <c:v>2.1241699999999999</c:v>
                </c:pt>
                <c:pt idx="54">
                  <c:v>2.12704</c:v>
                </c:pt>
                <c:pt idx="55">
                  <c:v>2.12751</c:v>
                </c:pt>
                <c:pt idx="56">
                  <c:v>2.1284900000000002</c:v>
                </c:pt>
                <c:pt idx="57">
                  <c:v>2.1286999999999998</c:v>
                </c:pt>
                <c:pt idx="58">
                  <c:v>2.1390199999999999</c:v>
                </c:pt>
                <c:pt idx="59">
                  <c:v>2.17761</c:v>
                </c:pt>
                <c:pt idx="60">
                  <c:v>2.2009099999999999</c:v>
                </c:pt>
                <c:pt idx="61">
                  <c:v>2.2210299999999998</c:v>
                </c:pt>
                <c:pt idx="62">
                  <c:v>2.23569</c:v>
                </c:pt>
                <c:pt idx="63">
                  <c:v>2.2702399999999998</c:v>
                </c:pt>
                <c:pt idx="64">
                  <c:v>2.2810800000000002</c:v>
                </c:pt>
                <c:pt idx="65">
                  <c:v>2.3193199999999998</c:v>
                </c:pt>
                <c:pt idx="66">
                  <c:v>2.3445900000000002</c:v>
                </c:pt>
                <c:pt idx="67">
                  <c:v>2.4072300000000002</c:v>
                </c:pt>
                <c:pt idx="68">
                  <c:v>2.4138299999999999</c:v>
                </c:pt>
                <c:pt idx="69">
                  <c:v>2.4193799999999999</c:v>
                </c:pt>
                <c:pt idx="70">
                  <c:v>2.44394</c:v>
                </c:pt>
                <c:pt idx="71">
                  <c:v>2.4704299999999999</c:v>
                </c:pt>
                <c:pt idx="72">
                  <c:v>2.5097800000000001</c:v>
                </c:pt>
                <c:pt idx="73">
                  <c:v>2.577</c:v>
                </c:pt>
                <c:pt idx="74">
                  <c:v>2.6277400000000002</c:v>
                </c:pt>
                <c:pt idx="75">
                  <c:v>2.65869</c:v>
                </c:pt>
                <c:pt idx="76">
                  <c:v>2.7628900000000001</c:v>
                </c:pt>
                <c:pt idx="77">
                  <c:v>2.8209900000000001</c:v>
                </c:pt>
                <c:pt idx="78">
                  <c:v>2.8359700000000001</c:v>
                </c:pt>
                <c:pt idx="79">
                  <c:v>2.8418800000000002</c:v>
                </c:pt>
                <c:pt idx="80">
                  <c:v>2.8536999999999999</c:v>
                </c:pt>
                <c:pt idx="81">
                  <c:v>2.8775900000000001</c:v>
                </c:pt>
                <c:pt idx="82">
                  <c:v>2.9349599999999998</c:v>
                </c:pt>
                <c:pt idx="83">
                  <c:v>3.1280000000000001</c:v>
                </c:pt>
                <c:pt idx="84">
                  <c:v>3.19191</c:v>
                </c:pt>
                <c:pt idx="85">
                  <c:v>3.1971699999999998</c:v>
                </c:pt>
                <c:pt idx="86">
                  <c:v>3.2066400000000002</c:v>
                </c:pt>
                <c:pt idx="87">
                  <c:v>3.36</c:v>
                </c:pt>
                <c:pt idx="88">
                  <c:v>3.36</c:v>
                </c:pt>
                <c:pt idx="89">
                  <c:v>3.2987799999999998</c:v>
                </c:pt>
                <c:pt idx="90">
                  <c:v>3.2582</c:v>
                </c:pt>
                <c:pt idx="91">
                  <c:v>3.1313</c:v>
                </c:pt>
                <c:pt idx="92">
                  <c:v>3.0213399999999999</c:v>
                </c:pt>
                <c:pt idx="93">
                  <c:v>2.9125899999999998</c:v>
                </c:pt>
                <c:pt idx="94">
                  <c:v>2.8775300000000001</c:v>
                </c:pt>
                <c:pt idx="95">
                  <c:v>2.8083399999999998</c:v>
                </c:pt>
                <c:pt idx="96">
                  <c:v>2.7782499999999999</c:v>
                </c:pt>
                <c:pt idx="97">
                  <c:v>2.7291099999999999</c:v>
                </c:pt>
                <c:pt idx="98">
                  <c:v>2.6743299999999999</c:v>
                </c:pt>
                <c:pt idx="99">
                  <c:v>2.6212499999999999</c:v>
                </c:pt>
                <c:pt idx="100">
                  <c:v>2.58629</c:v>
                </c:pt>
                <c:pt idx="101">
                  <c:v>2.5478100000000001</c:v>
                </c:pt>
                <c:pt idx="102">
                  <c:v>2.44218</c:v>
                </c:pt>
                <c:pt idx="103">
                  <c:v>2.42178</c:v>
                </c:pt>
                <c:pt idx="104">
                  <c:v>2.3864800000000002</c:v>
                </c:pt>
                <c:pt idx="105">
                  <c:v>2.3161999999999998</c:v>
                </c:pt>
                <c:pt idx="106">
                  <c:v>2.3081399999999999</c:v>
                </c:pt>
                <c:pt idx="107">
                  <c:v>2.2991000000000001</c:v>
                </c:pt>
                <c:pt idx="108">
                  <c:v>2.2259099999999998</c:v>
                </c:pt>
                <c:pt idx="109">
                  <c:v>2.1739000000000002</c:v>
                </c:pt>
                <c:pt idx="110">
                  <c:v>2.17042</c:v>
                </c:pt>
                <c:pt idx="111">
                  <c:v>2.16256</c:v>
                </c:pt>
                <c:pt idx="112">
                  <c:v>2.1307299999999998</c:v>
                </c:pt>
                <c:pt idx="113">
                  <c:v>2.1236199999999998</c:v>
                </c:pt>
                <c:pt idx="114">
                  <c:v>2.0812200000000001</c:v>
                </c:pt>
                <c:pt idx="115">
                  <c:v>2.0641400000000001</c:v>
                </c:pt>
                <c:pt idx="116">
                  <c:v>2.0524900000000001</c:v>
                </c:pt>
                <c:pt idx="117">
                  <c:v>1.9939199999999999</c:v>
                </c:pt>
                <c:pt idx="118">
                  <c:v>1.98481</c:v>
                </c:pt>
                <c:pt idx="119">
                  <c:v>1.9781200000000001</c:v>
                </c:pt>
                <c:pt idx="120">
                  <c:v>1.96529</c:v>
                </c:pt>
                <c:pt idx="121">
                  <c:v>1.9607300000000001</c:v>
                </c:pt>
                <c:pt idx="122">
                  <c:v>1.9060699999999999</c:v>
                </c:pt>
                <c:pt idx="123">
                  <c:v>1.8946099999999999</c:v>
                </c:pt>
                <c:pt idx="124">
                  <c:v>1.8664400000000001</c:v>
                </c:pt>
                <c:pt idx="125">
                  <c:v>1.83575</c:v>
                </c:pt>
                <c:pt idx="126">
                  <c:v>1.8166599999999999</c:v>
                </c:pt>
                <c:pt idx="127">
                  <c:v>1.79023</c:v>
                </c:pt>
                <c:pt idx="128">
                  <c:v>1.7823100000000001</c:v>
                </c:pt>
                <c:pt idx="129">
                  <c:v>1.7570300000000001</c:v>
                </c:pt>
                <c:pt idx="130">
                  <c:v>1.7445600000000001</c:v>
                </c:pt>
                <c:pt idx="131">
                  <c:v>1.7249699999999999</c:v>
                </c:pt>
                <c:pt idx="132">
                  <c:v>1.70652</c:v>
                </c:pt>
                <c:pt idx="133">
                  <c:v>1.6927700000000001</c:v>
                </c:pt>
                <c:pt idx="134">
                  <c:v>1.6778200000000001</c:v>
                </c:pt>
                <c:pt idx="135">
                  <c:v>1.67039</c:v>
                </c:pt>
                <c:pt idx="136">
                  <c:v>1.65838</c:v>
                </c:pt>
                <c:pt idx="137">
                  <c:v>1.62618</c:v>
                </c:pt>
                <c:pt idx="138">
                  <c:v>1.62534</c:v>
                </c:pt>
                <c:pt idx="139">
                  <c:v>1.6231</c:v>
                </c:pt>
                <c:pt idx="140">
                  <c:v>1.59581</c:v>
                </c:pt>
                <c:pt idx="141">
                  <c:v>1.58639</c:v>
                </c:pt>
                <c:pt idx="142">
                  <c:v>1.5675300000000001</c:v>
                </c:pt>
                <c:pt idx="143">
                  <c:v>1.5661700000000001</c:v>
                </c:pt>
                <c:pt idx="144">
                  <c:v>1.5614300000000001</c:v>
                </c:pt>
                <c:pt idx="145">
                  <c:v>1.5526800000000001</c:v>
                </c:pt>
                <c:pt idx="146">
                  <c:v>1.53773</c:v>
                </c:pt>
                <c:pt idx="147">
                  <c:v>1.5315700000000001</c:v>
                </c:pt>
                <c:pt idx="148">
                  <c:v>1.51959</c:v>
                </c:pt>
                <c:pt idx="149">
                  <c:v>1.51224</c:v>
                </c:pt>
                <c:pt idx="150">
                  <c:v>1.5039</c:v>
                </c:pt>
                <c:pt idx="151">
                  <c:v>1.5019800000000001</c:v>
                </c:pt>
                <c:pt idx="152">
                  <c:v>1.49387</c:v>
                </c:pt>
                <c:pt idx="153">
                  <c:v>1.4928900000000001</c:v>
                </c:pt>
                <c:pt idx="154">
                  <c:v>1.4860100000000001</c:v>
                </c:pt>
                <c:pt idx="155">
                  <c:v>1.48238</c:v>
                </c:pt>
                <c:pt idx="156">
                  <c:v>1.4786900000000001</c:v>
                </c:pt>
                <c:pt idx="157">
                  <c:v>1.47455</c:v>
                </c:pt>
                <c:pt idx="158">
                  <c:v>1.4716400000000001</c:v>
                </c:pt>
                <c:pt idx="159">
                  <c:v>1.4649300000000001</c:v>
                </c:pt>
                <c:pt idx="160">
                  <c:v>1.4639899999999999</c:v>
                </c:pt>
                <c:pt idx="161">
                  <c:v>1.4631000000000001</c:v>
                </c:pt>
                <c:pt idx="162">
                  <c:v>1.45932</c:v>
                </c:pt>
                <c:pt idx="163">
                  <c:v>1.4557</c:v>
                </c:pt>
                <c:pt idx="164">
                  <c:v>1.4539500000000001</c:v>
                </c:pt>
                <c:pt idx="165">
                  <c:v>1.4532</c:v>
                </c:pt>
                <c:pt idx="166">
                  <c:v>1.45102</c:v>
                </c:pt>
                <c:pt idx="167">
                  <c:v>1.4510099999999999</c:v>
                </c:pt>
                <c:pt idx="168">
                  <c:v>1.4510099999999999</c:v>
                </c:pt>
                <c:pt idx="169">
                  <c:v>1.4496599999999999</c:v>
                </c:pt>
                <c:pt idx="170">
                  <c:v>1.44946</c:v>
                </c:pt>
                <c:pt idx="171">
                  <c:v>1.4494</c:v>
                </c:pt>
                <c:pt idx="172">
                  <c:v>1.4494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04A-7545-AD6C-298D42C48205}"/>
            </c:ext>
          </c:extLst>
        </c:ser>
        <c:ser>
          <c:idx val="2"/>
          <c:order val="1"/>
          <c:tx>
            <c:v>S (Mises)</c:v>
          </c:tx>
          <c:spPr>
            <a:ln w="19050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Sheet1!$B$4:$B$176</c:f>
              <c:numCache>
                <c:formatCode>General</c:formatCode>
                <c:ptCount val="173"/>
                <c:pt idx="0">
                  <c:v>0</c:v>
                </c:pt>
                <c:pt idx="1">
                  <c:v>5.2246899999999999E-2</c:v>
                </c:pt>
                <c:pt idx="2">
                  <c:v>0.40033799999999997</c:v>
                </c:pt>
                <c:pt idx="3">
                  <c:v>0.49911099999999997</c:v>
                </c:pt>
                <c:pt idx="4">
                  <c:v>0.56417499999999998</c:v>
                </c:pt>
                <c:pt idx="5">
                  <c:v>0.78896100000000002</c:v>
                </c:pt>
                <c:pt idx="6">
                  <c:v>0.92288000000000003</c:v>
                </c:pt>
                <c:pt idx="7">
                  <c:v>1.0696300000000001</c:v>
                </c:pt>
                <c:pt idx="8">
                  <c:v>1.17079</c:v>
                </c:pt>
                <c:pt idx="9">
                  <c:v>1.54555</c:v>
                </c:pt>
                <c:pt idx="10">
                  <c:v>1.8026599999999999</c:v>
                </c:pt>
                <c:pt idx="11">
                  <c:v>2.3091200000000001</c:v>
                </c:pt>
                <c:pt idx="12">
                  <c:v>2.3272699999999999</c:v>
                </c:pt>
                <c:pt idx="13">
                  <c:v>2.3377499999999998</c:v>
                </c:pt>
                <c:pt idx="14">
                  <c:v>3.0578500000000002</c:v>
                </c:pt>
                <c:pt idx="15">
                  <c:v>3.48821</c:v>
                </c:pt>
                <c:pt idx="16">
                  <c:v>3.5301100000000001</c:v>
                </c:pt>
                <c:pt idx="17">
                  <c:v>3.77298</c:v>
                </c:pt>
                <c:pt idx="18">
                  <c:v>4.0614999999999997</c:v>
                </c:pt>
                <c:pt idx="19">
                  <c:v>4.6424500000000002</c:v>
                </c:pt>
                <c:pt idx="20">
                  <c:v>4.9822999999999995</c:v>
                </c:pt>
                <c:pt idx="21">
                  <c:v>5.4958600000000004</c:v>
                </c:pt>
                <c:pt idx="22">
                  <c:v>5.6912099999999999</c:v>
                </c:pt>
                <c:pt idx="23">
                  <c:v>6.0505899999999997</c:v>
                </c:pt>
                <c:pt idx="24">
                  <c:v>6.6194799999999994</c:v>
                </c:pt>
                <c:pt idx="25">
                  <c:v>6.6212800000000005</c:v>
                </c:pt>
                <c:pt idx="26">
                  <c:v>6.6229999999999993</c:v>
                </c:pt>
                <c:pt idx="27">
                  <c:v>7.2182899999999997</c:v>
                </c:pt>
                <c:pt idx="28">
                  <c:v>7.7772999999999994</c:v>
                </c:pt>
                <c:pt idx="29">
                  <c:v>8.5811999999999991</c:v>
                </c:pt>
                <c:pt idx="30">
                  <c:v>8.7494600000000009</c:v>
                </c:pt>
                <c:pt idx="31">
                  <c:v>8.7622900000000001</c:v>
                </c:pt>
                <c:pt idx="32">
                  <c:v>8.7865500000000001</c:v>
                </c:pt>
                <c:pt idx="33">
                  <c:v>8.8208199999999994</c:v>
                </c:pt>
                <c:pt idx="34">
                  <c:v>8.8406500000000001</c:v>
                </c:pt>
                <c:pt idx="35">
                  <c:v>8.9288699999999999</c:v>
                </c:pt>
                <c:pt idx="36">
                  <c:v>9.7547200000000007</c:v>
                </c:pt>
                <c:pt idx="37">
                  <c:v>9.9908900000000003</c:v>
                </c:pt>
                <c:pt idx="38">
                  <c:v>10.226599999999999</c:v>
                </c:pt>
                <c:pt idx="39">
                  <c:v>10.251200000000001</c:v>
                </c:pt>
                <c:pt idx="40">
                  <c:v>11.1442</c:v>
                </c:pt>
                <c:pt idx="41">
                  <c:v>11.328299999999999</c:v>
                </c:pt>
                <c:pt idx="42">
                  <c:v>11.620100000000001</c:v>
                </c:pt>
                <c:pt idx="43">
                  <c:v>12.245699999999999</c:v>
                </c:pt>
                <c:pt idx="44">
                  <c:v>12.3605</c:v>
                </c:pt>
                <c:pt idx="45">
                  <c:v>12.5184</c:v>
                </c:pt>
                <c:pt idx="46">
                  <c:v>12.570300000000001</c:v>
                </c:pt>
                <c:pt idx="47">
                  <c:v>12.634</c:v>
                </c:pt>
                <c:pt idx="48">
                  <c:v>12.736800000000001</c:v>
                </c:pt>
                <c:pt idx="49">
                  <c:v>13.450999999999999</c:v>
                </c:pt>
                <c:pt idx="50">
                  <c:v>13.564300000000001</c:v>
                </c:pt>
                <c:pt idx="51">
                  <c:v>13.6249</c:v>
                </c:pt>
                <c:pt idx="52">
                  <c:v>13.647500000000001</c:v>
                </c:pt>
                <c:pt idx="53">
                  <c:v>14.5007</c:v>
                </c:pt>
                <c:pt idx="54">
                  <c:v>14.542</c:v>
                </c:pt>
                <c:pt idx="55">
                  <c:v>14.548400000000001</c:v>
                </c:pt>
                <c:pt idx="56">
                  <c:v>14.562200000000001</c:v>
                </c:pt>
                <c:pt idx="57">
                  <c:v>14.5647</c:v>
                </c:pt>
                <c:pt idx="58">
                  <c:v>14.697799999999999</c:v>
                </c:pt>
                <c:pt idx="59">
                  <c:v>15.1904</c:v>
                </c:pt>
                <c:pt idx="60">
                  <c:v>15.453800000000001</c:v>
                </c:pt>
                <c:pt idx="61">
                  <c:v>15.670400000000001</c:v>
                </c:pt>
                <c:pt idx="62">
                  <c:v>15.828600000000002</c:v>
                </c:pt>
                <c:pt idx="63">
                  <c:v>16.176199999999998</c:v>
                </c:pt>
                <c:pt idx="64">
                  <c:v>16.285800000000002</c:v>
                </c:pt>
                <c:pt idx="65">
                  <c:v>16.643699999999999</c:v>
                </c:pt>
                <c:pt idx="66">
                  <c:v>16.8444</c:v>
                </c:pt>
                <c:pt idx="67">
                  <c:v>17.3536</c:v>
                </c:pt>
                <c:pt idx="68">
                  <c:v>17.409500000000001</c:v>
                </c:pt>
                <c:pt idx="69">
                  <c:v>17.447599999999998</c:v>
                </c:pt>
                <c:pt idx="70">
                  <c:v>17.617699999999999</c:v>
                </c:pt>
                <c:pt idx="71">
                  <c:v>17.807200000000002</c:v>
                </c:pt>
                <c:pt idx="72">
                  <c:v>18.056699999999999</c:v>
                </c:pt>
                <c:pt idx="73">
                  <c:v>18.411999999999999</c:v>
                </c:pt>
                <c:pt idx="74">
                  <c:v>18.664400000000001</c:v>
                </c:pt>
                <c:pt idx="75">
                  <c:v>18.825099999999999</c:v>
                </c:pt>
                <c:pt idx="76">
                  <c:v>19.237099999999998</c:v>
                </c:pt>
                <c:pt idx="77">
                  <c:v>19.484299999999998</c:v>
                </c:pt>
                <c:pt idx="78">
                  <c:v>19.549399999999999</c:v>
                </c:pt>
                <c:pt idx="79">
                  <c:v>19.5701</c:v>
                </c:pt>
                <c:pt idx="80">
                  <c:v>19.603200000000001</c:v>
                </c:pt>
                <c:pt idx="81">
                  <c:v>19.661799999999999</c:v>
                </c:pt>
                <c:pt idx="82">
                  <c:v>19.8094</c:v>
                </c:pt>
                <c:pt idx="83">
                  <c:v>20.313400000000001</c:v>
                </c:pt>
                <c:pt idx="84">
                  <c:v>20.416500000000003</c:v>
                </c:pt>
                <c:pt idx="85">
                  <c:v>20.426300000000001</c:v>
                </c:pt>
                <c:pt idx="86">
                  <c:v>20.444200000000002</c:v>
                </c:pt>
                <c:pt idx="87">
                  <c:v>20.733599999999999</c:v>
                </c:pt>
                <c:pt idx="88">
                  <c:v>22.264500000000002</c:v>
                </c:pt>
                <c:pt idx="89">
                  <c:v>22.371600000000001</c:v>
                </c:pt>
                <c:pt idx="90">
                  <c:v>22.440999999999999</c:v>
                </c:pt>
                <c:pt idx="91">
                  <c:v>22.633500000000002</c:v>
                </c:pt>
                <c:pt idx="92">
                  <c:v>22.882200000000001</c:v>
                </c:pt>
                <c:pt idx="93">
                  <c:v>23.1313</c:v>
                </c:pt>
                <c:pt idx="94">
                  <c:v>23.213000000000001</c:v>
                </c:pt>
                <c:pt idx="95">
                  <c:v>23.425999999999998</c:v>
                </c:pt>
                <c:pt idx="96">
                  <c:v>23.508399999999998</c:v>
                </c:pt>
                <c:pt idx="97">
                  <c:v>23.694900000000001</c:v>
                </c:pt>
                <c:pt idx="98">
                  <c:v>23.9132</c:v>
                </c:pt>
                <c:pt idx="99">
                  <c:v>24.105599999999999</c:v>
                </c:pt>
                <c:pt idx="100">
                  <c:v>24.266999999999999</c:v>
                </c:pt>
                <c:pt idx="101">
                  <c:v>24.428000000000001</c:v>
                </c:pt>
                <c:pt idx="102">
                  <c:v>24.944500000000001</c:v>
                </c:pt>
                <c:pt idx="103">
                  <c:v>25.055800000000001</c:v>
                </c:pt>
                <c:pt idx="104">
                  <c:v>25.256600000000002</c:v>
                </c:pt>
                <c:pt idx="105">
                  <c:v>25.6982</c:v>
                </c:pt>
                <c:pt idx="106">
                  <c:v>25.747500000000002</c:v>
                </c:pt>
                <c:pt idx="107">
                  <c:v>25.810400000000001</c:v>
                </c:pt>
                <c:pt idx="108">
                  <c:v>26.308999999999997</c:v>
                </c:pt>
                <c:pt idx="109">
                  <c:v>26.716099999999997</c:v>
                </c:pt>
                <c:pt idx="110">
                  <c:v>26.744</c:v>
                </c:pt>
                <c:pt idx="111">
                  <c:v>26.806400000000004</c:v>
                </c:pt>
                <c:pt idx="112">
                  <c:v>27.057100000000002</c:v>
                </c:pt>
                <c:pt idx="113">
                  <c:v>27.1219</c:v>
                </c:pt>
                <c:pt idx="114">
                  <c:v>27.492499999999996</c:v>
                </c:pt>
                <c:pt idx="115">
                  <c:v>27.641999999999999</c:v>
                </c:pt>
                <c:pt idx="116">
                  <c:v>27.749600000000001</c:v>
                </c:pt>
                <c:pt idx="117">
                  <c:v>28.344599999999996</c:v>
                </c:pt>
                <c:pt idx="118">
                  <c:v>28.438099999999999</c:v>
                </c:pt>
                <c:pt idx="119">
                  <c:v>28.506500000000003</c:v>
                </c:pt>
                <c:pt idx="120">
                  <c:v>28.654299999999999</c:v>
                </c:pt>
                <c:pt idx="121">
                  <c:v>28.705300000000001</c:v>
                </c:pt>
                <c:pt idx="122">
                  <c:v>29.307499999999997</c:v>
                </c:pt>
                <c:pt idx="123">
                  <c:v>29.4481</c:v>
                </c:pt>
                <c:pt idx="124">
                  <c:v>29.804000000000002</c:v>
                </c:pt>
                <c:pt idx="125">
                  <c:v>30.216900000000003</c:v>
                </c:pt>
                <c:pt idx="126">
                  <c:v>30.4664</c:v>
                </c:pt>
                <c:pt idx="127">
                  <c:v>30.847000000000001</c:v>
                </c:pt>
                <c:pt idx="128">
                  <c:v>30.968200000000003</c:v>
                </c:pt>
                <c:pt idx="129">
                  <c:v>31.354599999999998</c:v>
                </c:pt>
                <c:pt idx="130">
                  <c:v>31.560199999999998</c:v>
                </c:pt>
                <c:pt idx="131">
                  <c:v>31.8764</c:v>
                </c:pt>
                <c:pt idx="132">
                  <c:v>32.203400000000002</c:v>
                </c:pt>
                <c:pt idx="133">
                  <c:v>32.438400000000001</c:v>
                </c:pt>
                <c:pt idx="134">
                  <c:v>32.711500000000001</c:v>
                </c:pt>
                <c:pt idx="135">
                  <c:v>32.857399999999998</c:v>
                </c:pt>
                <c:pt idx="136">
                  <c:v>33.112499999999997</c:v>
                </c:pt>
                <c:pt idx="137">
                  <c:v>33.786899999999996</c:v>
                </c:pt>
                <c:pt idx="138">
                  <c:v>33.804600000000001</c:v>
                </c:pt>
                <c:pt idx="139">
                  <c:v>33.857599999999998</c:v>
                </c:pt>
                <c:pt idx="140">
                  <c:v>34.491799999999998</c:v>
                </c:pt>
                <c:pt idx="141">
                  <c:v>34.734200000000001</c:v>
                </c:pt>
                <c:pt idx="142">
                  <c:v>35.278399999999998</c:v>
                </c:pt>
                <c:pt idx="143">
                  <c:v>35.315200000000004</c:v>
                </c:pt>
                <c:pt idx="144">
                  <c:v>35.4542</c:v>
                </c:pt>
                <c:pt idx="145">
                  <c:v>35.706800000000001</c:v>
                </c:pt>
                <c:pt idx="146">
                  <c:v>36.184600000000003</c:v>
                </c:pt>
                <c:pt idx="147">
                  <c:v>36.398099999999999</c:v>
                </c:pt>
                <c:pt idx="148">
                  <c:v>36.849299999999999</c:v>
                </c:pt>
                <c:pt idx="149">
                  <c:v>37.128900000000002</c:v>
                </c:pt>
                <c:pt idx="150">
                  <c:v>37.515000000000001</c:v>
                </c:pt>
                <c:pt idx="151">
                  <c:v>37.597900000000003</c:v>
                </c:pt>
                <c:pt idx="152">
                  <c:v>37.981200000000001</c:v>
                </c:pt>
                <c:pt idx="153">
                  <c:v>38.035899999999998</c:v>
                </c:pt>
                <c:pt idx="154">
                  <c:v>38.403100000000002</c:v>
                </c:pt>
                <c:pt idx="155">
                  <c:v>38.607700000000001</c:v>
                </c:pt>
                <c:pt idx="156">
                  <c:v>38.8125</c:v>
                </c:pt>
                <c:pt idx="157">
                  <c:v>39.083500000000001</c:v>
                </c:pt>
                <c:pt idx="158">
                  <c:v>39.338999999999999</c:v>
                </c:pt>
                <c:pt idx="159">
                  <c:v>39.875</c:v>
                </c:pt>
                <c:pt idx="160">
                  <c:v>39.9542</c:v>
                </c:pt>
                <c:pt idx="161">
                  <c:v>40.071600000000004</c:v>
                </c:pt>
                <c:pt idx="162">
                  <c:v>40.517699999999998</c:v>
                </c:pt>
                <c:pt idx="163">
                  <c:v>40.946899999999999</c:v>
                </c:pt>
                <c:pt idx="164">
                  <c:v>41.271999999999998</c:v>
                </c:pt>
                <c:pt idx="165">
                  <c:v>41.387500000000003</c:v>
                </c:pt>
                <c:pt idx="166">
                  <c:v>41.9679</c:v>
                </c:pt>
                <c:pt idx="167">
                  <c:v>41.9694</c:v>
                </c:pt>
                <c:pt idx="168">
                  <c:v>41.9726</c:v>
                </c:pt>
                <c:pt idx="169">
                  <c:v>42.883200000000002</c:v>
                </c:pt>
                <c:pt idx="170">
                  <c:v>42.9711</c:v>
                </c:pt>
                <c:pt idx="171">
                  <c:v>42.998100000000001</c:v>
                </c:pt>
                <c:pt idx="172">
                  <c:v>42.999099999999999</c:v>
                </c:pt>
              </c:numCache>
            </c:numRef>
          </c:xVal>
          <c:yVal>
            <c:numRef>
              <c:f>Sheet1!$J$4:$J$176</c:f>
              <c:numCache>
                <c:formatCode>0.00E+00</c:formatCode>
                <c:ptCount val="173"/>
                <c:pt idx="0">
                  <c:v>3.35833</c:v>
                </c:pt>
                <c:pt idx="1">
                  <c:v>3.3584399999999999</c:v>
                </c:pt>
                <c:pt idx="2">
                  <c:v>3.3604500000000002</c:v>
                </c:pt>
                <c:pt idx="3">
                  <c:v>3.3610199999999999</c:v>
                </c:pt>
                <c:pt idx="4">
                  <c:v>3.36164</c:v>
                </c:pt>
                <c:pt idx="5">
                  <c:v>3.3636599999999999</c:v>
                </c:pt>
                <c:pt idx="6">
                  <c:v>3.36496</c:v>
                </c:pt>
                <c:pt idx="7">
                  <c:v>3.36625</c:v>
                </c:pt>
                <c:pt idx="8">
                  <c:v>3.3665699999999998</c:v>
                </c:pt>
                <c:pt idx="9">
                  <c:v>3.3685499999999999</c:v>
                </c:pt>
                <c:pt idx="10">
                  <c:v>3.36727</c:v>
                </c:pt>
                <c:pt idx="11">
                  <c:v>3.3652000000000002</c:v>
                </c:pt>
                <c:pt idx="12">
                  <c:v>3.3650899999999999</c:v>
                </c:pt>
                <c:pt idx="13">
                  <c:v>3.3649900000000001</c:v>
                </c:pt>
                <c:pt idx="14">
                  <c:v>3.35649</c:v>
                </c:pt>
                <c:pt idx="15">
                  <c:v>3.3521399999999999</c:v>
                </c:pt>
                <c:pt idx="16">
                  <c:v>3.35175</c:v>
                </c:pt>
                <c:pt idx="17">
                  <c:v>3.3496600000000001</c:v>
                </c:pt>
                <c:pt idx="18">
                  <c:v>3.34633</c:v>
                </c:pt>
                <c:pt idx="19">
                  <c:v>3.3390499999999999</c:v>
                </c:pt>
                <c:pt idx="20">
                  <c:v>3.3351700000000002</c:v>
                </c:pt>
                <c:pt idx="21">
                  <c:v>3.3305600000000002</c:v>
                </c:pt>
                <c:pt idx="22">
                  <c:v>3.3283800000000001</c:v>
                </c:pt>
                <c:pt idx="23">
                  <c:v>3.3243100000000001</c:v>
                </c:pt>
                <c:pt idx="24">
                  <c:v>3.3188800000000001</c:v>
                </c:pt>
                <c:pt idx="25">
                  <c:v>3.31887</c:v>
                </c:pt>
                <c:pt idx="26">
                  <c:v>3.3188599999999999</c:v>
                </c:pt>
                <c:pt idx="27">
                  <c:v>3.31419</c:v>
                </c:pt>
                <c:pt idx="28">
                  <c:v>3.3100499999999999</c:v>
                </c:pt>
                <c:pt idx="29">
                  <c:v>3.3031100000000002</c:v>
                </c:pt>
                <c:pt idx="30">
                  <c:v>3.30158</c:v>
                </c:pt>
                <c:pt idx="31">
                  <c:v>3.3014800000000002</c:v>
                </c:pt>
                <c:pt idx="32">
                  <c:v>3.3012700000000001</c:v>
                </c:pt>
                <c:pt idx="33">
                  <c:v>3.30098</c:v>
                </c:pt>
                <c:pt idx="34">
                  <c:v>3.3007300000000002</c:v>
                </c:pt>
                <c:pt idx="35">
                  <c:v>3.2996599999999998</c:v>
                </c:pt>
                <c:pt idx="36">
                  <c:v>3.2919800000000001</c:v>
                </c:pt>
                <c:pt idx="37">
                  <c:v>3.2903099999999998</c:v>
                </c:pt>
                <c:pt idx="38">
                  <c:v>3.2867799999999998</c:v>
                </c:pt>
                <c:pt idx="39">
                  <c:v>3.28634</c:v>
                </c:pt>
                <c:pt idx="40">
                  <c:v>3.2740200000000002</c:v>
                </c:pt>
                <c:pt idx="41">
                  <c:v>3.2717999999999998</c:v>
                </c:pt>
                <c:pt idx="42">
                  <c:v>3.2662900000000001</c:v>
                </c:pt>
                <c:pt idx="43">
                  <c:v>3.2546400000000002</c:v>
                </c:pt>
                <c:pt idx="44">
                  <c:v>3.2525499999999998</c:v>
                </c:pt>
                <c:pt idx="45">
                  <c:v>3.2495699999999998</c:v>
                </c:pt>
                <c:pt idx="46">
                  <c:v>3.24864</c:v>
                </c:pt>
                <c:pt idx="47">
                  <c:v>3.2473999999999998</c:v>
                </c:pt>
                <c:pt idx="48">
                  <c:v>3.24525</c:v>
                </c:pt>
                <c:pt idx="49">
                  <c:v>3.2305899999999999</c:v>
                </c:pt>
                <c:pt idx="50">
                  <c:v>3.2290299999999998</c:v>
                </c:pt>
                <c:pt idx="51">
                  <c:v>3.2281900000000001</c:v>
                </c:pt>
                <c:pt idx="52">
                  <c:v>3.2278199999999999</c:v>
                </c:pt>
                <c:pt idx="53">
                  <c:v>3.2095799999999999</c:v>
                </c:pt>
                <c:pt idx="54">
                  <c:v>3.2086999999999999</c:v>
                </c:pt>
                <c:pt idx="55">
                  <c:v>3.2085599999999999</c:v>
                </c:pt>
                <c:pt idx="56">
                  <c:v>3.20824</c:v>
                </c:pt>
                <c:pt idx="57">
                  <c:v>3.20818</c:v>
                </c:pt>
                <c:pt idx="58">
                  <c:v>3.2044800000000002</c:v>
                </c:pt>
                <c:pt idx="59">
                  <c:v>3.19137</c:v>
                </c:pt>
                <c:pt idx="60">
                  <c:v>3.1859199999999999</c:v>
                </c:pt>
                <c:pt idx="61">
                  <c:v>3.18031</c:v>
                </c:pt>
                <c:pt idx="62">
                  <c:v>3.1770299999999998</c:v>
                </c:pt>
                <c:pt idx="63">
                  <c:v>3.1681499999999998</c:v>
                </c:pt>
                <c:pt idx="64">
                  <c:v>3.1651699999999998</c:v>
                </c:pt>
                <c:pt idx="65">
                  <c:v>3.1564999999999999</c:v>
                </c:pt>
                <c:pt idx="66">
                  <c:v>3.1522100000000002</c:v>
                </c:pt>
                <c:pt idx="67">
                  <c:v>3.1372499999999999</c:v>
                </c:pt>
                <c:pt idx="68">
                  <c:v>3.1360199999999998</c:v>
                </c:pt>
                <c:pt idx="69">
                  <c:v>3.1346599999999998</c:v>
                </c:pt>
                <c:pt idx="70">
                  <c:v>3.13029</c:v>
                </c:pt>
                <c:pt idx="71">
                  <c:v>3.1273200000000001</c:v>
                </c:pt>
                <c:pt idx="72">
                  <c:v>3.12446</c:v>
                </c:pt>
                <c:pt idx="73">
                  <c:v>3.1178900000000001</c:v>
                </c:pt>
                <c:pt idx="74">
                  <c:v>3.1141299999999998</c:v>
                </c:pt>
                <c:pt idx="75">
                  <c:v>3.1135299999999999</c:v>
                </c:pt>
                <c:pt idx="76">
                  <c:v>3.1191599999999999</c:v>
                </c:pt>
                <c:pt idx="77">
                  <c:v>3.1218599999999999</c:v>
                </c:pt>
                <c:pt idx="78">
                  <c:v>3.1225299999999998</c:v>
                </c:pt>
                <c:pt idx="79">
                  <c:v>3.1227999999999998</c:v>
                </c:pt>
                <c:pt idx="80">
                  <c:v>3.1239499999999998</c:v>
                </c:pt>
                <c:pt idx="81">
                  <c:v>3.1280299999999999</c:v>
                </c:pt>
                <c:pt idx="82">
                  <c:v>3.1388799999999999</c:v>
                </c:pt>
                <c:pt idx="83">
                  <c:v>3.17693</c:v>
                </c:pt>
                <c:pt idx="84">
                  <c:v>3.1836099999999998</c:v>
                </c:pt>
                <c:pt idx="85">
                  <c:v>3.1840600000000001</c:v>
                </c:pt>
                <c:pt idx="86">
                  <c:v>3.1849799999999999</c:v>
                </c:pt>
                <c:pt idx="87">
                  <c:v>3.19713</c:v>
                </c:pt>
                <c:pt idx="88">
                  <c:v>3.2077900000000001</c:v>
                </c:pt>
                <c:pt idx="89">
                  <c:v>3.2002299999999999</c:v>
                </c:pt>
                <c:pt idx="90">
                  <c:v>3.19556</c:v>
                </c:pt>
                <c:pt idx="91">
                  <c:v>3.1856200000000001</c:v>
                </c:pt>
                <c:pt idx="92">
                  <c:v>3.16316</c:v>
                </c:pt>
                <c:pt idx="93">
                  <c:v>3.1427900000000002</c:v>
                </c:pt>
                <c:pt idx="94">
                  <c:v>3.1345800000000001</c:v>
                </c:pt>
                <c:pt idx="95">
                  <c:v>3.12365</c:v>
                </c:pt>
                <c:pt idx="96">
                  <c:v>3.11782</c:v>
                </c:pt>
                <c:pt idx="97">
                  <c:v>3.1143900000000002</c:v>
                </c:pt>
                <c:pt idx="98">
                  <c:v>3.11389</c:v>
                </c:pt>
                <c:pt idx="99">
                  <c:v>3.1144799999999999</c:v>
                </c:pt>
                <c:pt idx="100">
                  <c:v>3.1162700000000001</c:v>
                </c:pt>
                <c:pt idx="101">
                  <c:v>3.1171899999999999</c:v>
                </c:pt>
                <c:pt idx="102">
                  <c:v>3.1234000000000002</c:v>
                </c:pt>
                <c:pt idx="103">
                  <c:v>3.1262500000000002</c:v>
                </c:pt>
                <c:pt idx="104">
                  <c:v>3.1317400000000002</c:v>
                </c:pt>
                <c:pt idx="105">
                  <c:v>3.14127</c:v>
                </c:pt>
                <c:pt idx="106">
                  <c:v>3.1424099999999999</c:v>
                </c:pt>
                <c:pt idx="107">
                  <c:v>3.14392</c:v>
                </c:pt>
                <c:pt idx="108">
                  <c:v>3.1568000000000001</c:v>
                </c:pt>
                <c:pt idx="109">
                  <c:v>3.16703</c:v>
                </c:pt>
                <c:pt idx="110">
                  <c:v>3.1676500000000001</c:v>
                </c:pt>
                <c:pt idx="111">
                  <c:v>3.1694100000000001</c:v>
                </c:pt>
                <c:pt idx="112">
                  <c:v>3.1762899999999998</c:v>
                </c:pt>
                <c:pt idx="113">
                  <c:v>3.1777299999999999</c:v>
                </c:pt>
                <c:pt idx="114">
                  <c:v>3.1850399999999999</c:v>
                </c:pt>
                <c:pt idx="115">
                  <c:v>3.1892499999999999</c:v>
                </c:pt>
                <c:pt idx="116">
                  <c:v>3.19354</c:v>
                </c:pt>
                <c:pt idx="117">
                  <c:v>3.21028</c:v>
                </c:pt>
                <c:pt idx="118">
                  <c:v>3.2119499999999999</c:v>
                </c:pt>
                <c:pt idx="119">
                  <c:v>3.2136100000000001</c:v>
                </c:pt>
                <c:pt idx="120">
                  <c:v>3.2168100000000002</c:v>
                </c:pt>
                <c:pt idx="121">
                  <c:v>3.21793</c:v>
                </c:pt>
                <c:pt idx="122">
                  <c:v>3.2311299999999998</c:v>
                </c:pt>
                <c:pt idx="123">
                  <c:v>3.2336</c:v>
                </c:pt>
                <c:pt idx="124">
                  <c:v>3.2404199999999999</c:v>
                </c:pt>
                <c:pt idx="125">
                  <c:v>3.2494100000000001</c:v>
                </c:pt>
                <c:pt idx="126">
                  <c:v>3.2543799999999998</c:v>
                </c:pt>
                <c:pt idx="127">
                  <c:v>3.25929</c:v>
                </c:pt>
                <c:pt idx="128">
                  <c:v>3.26064</c:v>
                </c:pt>
                <c:pt idx="129">
                  <c:v>3.26736</c:v>
                </c:pt>
                <c:pt idx="130">
                  <c:v>3.2698999999999998</c:v>
                </c:pt>
                <c:pt idx="131">
                  <c:v>3.2736299999999998</c:v>
                </c:pt>
                <c:pt idx="132">
                  <c:v>3.2782900000000001</c:v>
                </c:pt>
                <c:pt idx="133">
                  <c:v>3.2814299999999998</c:v>
                </c:pt>
                <c:pt idx="134">
                  <c:v>3.2856200000000002</c:v>
                </c:pt>
                <c:pt idx="135">
                  <c:v>3.2873899999999998</c:v>
                </c:pt>
                <c:pt idx="136">
                  <c:v>3.2898999999999998</c:v>
                </c:pt>
                <c:pt idx="137">
                  <c:v>3.2960799999999999</c:v>
                </c:pt>
                <c:pt idx="138">
                  <c:v>3.2962400000000001</c:v>
                </c:pt>
                <c:pt idx="139">
                  <c:v>3.2966099999999998</c:v>
                </c:pt>
                <c:pt idx="140">
                  <c:v>3.3008600000000001</c:v>
                </c:pt>
                <c:pt idx="141">
                  <c:v>3.3029299999999999</c:v>
                </c:pt>
                <c:pt idx="142">
                  <c:v>3.30809</c:v>
                </c:pt>
                <c:pt idx="143">
                  <c:v>3.3085</c:v>
                </c:pt>
                <c:pt idx="144">
                  <c:v>3.3089200000000001</c:v>
                </c:pt>
                <c:pt idx="145">
                  <c:v>3.3097500000000002</c:v>
                </c:pt>
                <c:pt idx="146">
                  <c:v>3.3119200000000002</c:v>
                </c:pt>
                <c:pt idx="147">
                  <c:v>3.3128000000000002</c:v>
                </c:pt>
                <c:pt idx="148">
                  <c:v>3.3155100000000002</c:v>
                </c:pt>
                <c:pt idx="149">
                  <c:v>3.3170799999999998</c:v>
                </c:pt>
                <c:pt idx="150">
                  <c:v>3.3203100000000001</c:v>
                </c:pt>
                <c:pt idx="151">
                  <c:v>3.3210099999999998</c:v>
                </c:pt>
                <c:pt idx="152">
                  <c:v>3.3243999999999998</c:v>
                </c:pt>
                <c:pt idx="153">
                  <c:v>3.3248099999999998</c:v>
                </c:pt>
                <c:pt idx="154">
                  <c:v>3.3277399999999999</c:v>
                </c:pt>
                <c:pt idx="155">
                  <c:v>3.32925</c:v>
                </c:pt>
                <c:pt idx="156">
                  <c:v>3.3308200000000001</c:v>
                </c:pt>
                <c:pt idx="157">
                  <c:v>3.3329499999999999</c:v>
                </c:pt>
                <c:pt idx="158">
                  <c:v>3.33439</c:v>
                </c:pt>
                <c:pt idx="159">
                  <c:v>3.33813</c:v>
                </c:pt>
                <c:pt idx="160">
                  <c:v>3.3389000000000002</c:v>
                </c:pt>
                <c:pt idx="161">
                  <c:v>3.33996</c:v>
                </c:pt>
                <c:pt idx="162">
                  <c:v>3.3419599999999998</c:v>
                </c:pt>
                <c:pt idx="163">
                  <c:v>3.3435800000000002</c:v>
                </c:pt>
                <c:pt idx="164">
                  <c:v>3.34463</c:v>
                </c:pt>
                <c:pt idx="165">
                  <c:v>3.3441900000000002</c:v>
                </c:pt>
                <c:pt idx="166">
                  <c:v>3.33908</c:v>
                </c:pt>
                <c:pt idx="167">
                  <c:v>3.3390399999999998</c:v>
                </c:pt>
                <c:pt idx="168">
                  <c:v>3.339</c:v>
                </c:pt>
                <c:pt idx="169">
                  <c:v>3.3299500000000002</c:v>
                </c:pt>
                <c:pt idx="170">
                  <c:v>3.3281999999999998</c:v>
                </c:pt>
                <c:pt idx="171">
                  <c:v>3.3278799999999999</c:v>
                </c:pt>
                <c:pt idx="172">
                  <c:v>3.3278799999999999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04A-7545-AD6C-298D42C48205}"/>
            </c:ext>
          </c:extLst>
        </c:ser>
        <c:ser>
          <c:idx val="3"/>
          <c:order val="2"/>
          <c:tx>
            <c:v>Smax</c:v>
          </c:tx>
          <c:spPr>
            <a:ln w="19050" cap="rnd">
              <a:solidFill>
                <a:schemeClr val="bg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Sheet1!$B$4:$B$176</c:f>
              <c:numCache>
                <c:formatCode>General</c:formatCode>
                <c:ptCount val="173"/>
                <c:pt idx="0">
                  <c:v>0</c:v>
                </c:pt>
                <c:pt idx="1">
                  <c:v>5.2246899999999999E-2</c:v>
                </c:pt>
                <c:pt idx="2">
                  <c:v>0.40033799999999997</c:v>
                </c:pt>
                <c:pt idx="3">
                  <c:v>0.49911099999999997</c:v>
                </c:pt>
                <c:pt idx="4">
                  <c:v>0.56417499999999998</c:v>
                </c:pt>
                <c:pt idx="5">
                  <c:v>0.78896100000000002</c:v>
                </c:pt>
                <c:pt idx="6">
                  <c:v>0.92288000000000003</c:v>
                </c:pt>
                <c:pt idx="7">
                  <c:v>1.0696300000000001</c:v>
                </c:pt>
                <c:pt idx="8">
                  <c:v>1.17079</c:v>
                </c:pt>
                <c:pt idx="9">
                  <c:v>1.54555</c:v>
                </c:pt>
                <c:pt idx="10">
                  <c:v>1.8026599999999999</c:v>
                </c:pt>
                <c:pt idx="11">
                  <c:v>2.3091200000000001</c:v>
                </c:pt>
                <c:pt idx="12">
                  <c:v>2.3272699999999999</c:v>
                </c:pt>
                <c:pt idx="13">
                  <c:v>2.3377499999999998</c:v>
                </c:pt>
                <c:pt idx="14">
                  <c:v>3.0578500000000002</c:v>
                </c:pt>
                <c:pt idx="15">
                  <c:v>3.48821</c:v>
                </c:pt>
                <c:pt idx="16">
                  <c:v>3.5301100000000001</c:v>
                </c:pt>
                <c:pt idx="17">
                  <c:v>3.77298</c:v>
                </c:pt>
                <c:pt idx="18">
                  <c:v>4.0614999999999997</c:v>
                </c:pt>
                <c:pt idx="19">
                  <c:v>4.6424500000000002</c:v>
                </c:pt>
                <c:pt idx="20">
                  <c:v>4.9822999999999995</c:v>
                </c:pt>
                <c:pt idx="21">
                  <c:v>5.4958600000000004</c:v>
                </c:pt>
                <c:pt idx="22">
                  <c:v>5.6912099999999999</c:v>
                </c:pt>
                <c:pt idx="23">
                  <c:v>6.0505899999999997</c:v>
                </c:pt>
                <c:pt idx="24">
                  <c:v>6.6194799999999994</c:v>
                </c:pt>
                <c:pt idx="25">
                  <c:v>6.6212800000000005</c:v>
                </c:pt>
                <c:pt idx="26">
                  <c:v>6.6229999999999993</c:v>
                </c:pt>
                <c:pt idx="27">
                  <c:v>7.2182899999999997</c:v>
                </c:pt>
                <c:pt idx="28">
                  <c:v>7.7772999999999994</c:v>
                </c:pt>
                <c:pt idx="29">
                  <c:v>8.5811999999999991</c:v>
                </c:pt>
                <c:pt idx="30">
                  <c:v>8.7494600000000009</c:v>
                </c:pt>
                <c:pt idx="31">
                  <c:v>8.7622900000000001</c:v>
                </c:pt>
                <c:pt idx="32">
                  <c:v>8.7865500000000001</c:v>
                </c:pt>
                <c:pt idx="33">
                  <c:v>8.8208199999999994</c:v>
                </c:pt>
                <c:pt idx="34">
                  <c:v>8.8406500000000001</c:v>
                </c:pt>
                <c:pt idx="35">
                  <c:v>8.9288699999999999</c:v>
                </c:pt>
                <c:pt idx="36">
                  <c:v>9.7547200000000007</c:v>
                </c:pt>
                <c:pt idx="37">
                  <c:v>9.9908900000000003</c:v>
                </c:pt>
                <c:pt idx="38">
                  <c:v>10.226599999999999</c:v>
                </c:pt>
                <c:pt idx="39">
                  <c:v>10.251200000000001</c:v>
                </c:pt>
                <c:pt idx="40">
                  <c:v>11.1442</c:v>
                </c:pt>
                <c:pt idx="41">
                  <c:v>11.328299999999999</c:v>
                </c:pt>
                <c:pt idx="42">
                  <c:v>11.620100000000001</c:v>
                </c:pt>
                <c:pt idx="43">
                  <c:v>12.245699999999999</c:v>
                </c:pt>
                <c:pt idx="44">
                  <c:v>12.3605</c:v>
                </c:pt>
                <c:pt idx="45">
                  <c:v>12.5184</c:v>
                </c:pt>
                <c:pt idx="46">
                  <c:v>12.570300000000001</c:v>
                </c:pt>
                <c:pt idx="47">
                  <c:v>12.634</c:v>
                </c:pt>
                <c:pt idx="48">
                  <c:v>12.736800000000001</c:v>
                </c:pt>
                <c:pt idx="49">
                  <c:v>13.450999999999999</c:v>
                </c:pt>
                <c:pt idx="50">
                  <c:v>13.564300000000001</c:v>
                </c:pt>
                <c:pt idx="51">
                  <c:v>13.6249</c:v>
                </c:pt>
                <c:pt idx="52">
                  <c:v>13.647500000000001</c:v>
                </c:pt>
                <c:pt idx="53">
                  <c:v>14.5007</c:v>
                </c:pt>
                <c:pt idx="54">
                  <c:v>14.542</c:v>
                </c:pt>
                <c:pt idx="55">
                  <c:v>14.548400000000001</c:v>
                </c:pt>
                <c:pt idx="56">
                  <c:v>14.562200000000001</c:v>
                </c:pt>
                <c:pt idx="57">
                  <c:v>14.5647</c:v>
                </c:pt>
                <c:pt idx="58">
                  <c:v>14.697799999999999</c:v>
                </c:pt>
                <c:pt idx="59">
                  <c:v>15.1904</c:v>
                </c:pt>
                <c:pt idx="60">
                  <c:v>15.453800000000001</c:v>
                </c:pt>
                <c:pt idx="61">
                  <c:v>15.670400000000001</c:v>
                </c:pt>
                <c:pt idx="62">
                  <c:v>15.828600000000002</c:v>
                </c:pt>
                <c:pt idx="63">
                  <c:v>16.176199999999998</c:v>
                </c:pt>
                <c:pt idx="64">
                  <c:v>16.285800000000002</c:v>
                </c:pt>
                <c:pt idx="65">
                  <c:v>16.643699999999999</c:v>
                </c:pt>
                <c:pt idx="66">
                  <c:v>16.8444</c:v>
                </c:pt>
                <c:pt idx="67">
                  <c:v>17.3536</c:v>
                </c:pt>
                <c:pt idx="68">
                  <c:v>17.409500000000001</c:v>
                </c:pt>
                <c:pt idx="69">
                  <c:v>17.447599999999998</c:v>
                </c:pt>
                <c:pt idx="70">
                  <c:v>17.617699999999999</c:v>
                </c:pt>
                <c:pt idx="71">
                  <c:v>17.807200000000002</c:v>
                </c:pt>
                <c:pt idx="72">
                  <c:v>18.056699999999999</c:v>
                </c:pt>
                <c:pt idx="73">
                  <c:v>18.411999999999999</c:v>
                </c:pt>
                <c:pt idx="74">
                  <c:v>18.664400000000001</c:v>
                </c:pt>
                <c:pt idx="75">
                  <c:v>18.825099999999999</c:v>
                </c:pt>
                <c:pt idx="76">
                  <c:v>19.237099999999998</c:v>
                </c:pt>
                <c:pt idx="77">
                  <c:v>19.484299999999998</c:v>
                </c:pt>
                <c:pt idx="78">
                  <c:v>19.549399999999999</c:v>
                </c:pt>
                <c:pt idx="79">
                  <c:v>19.5701</c:v>
                </c:pt>
                <c:pt idx="80">
                  <c:v>19.603200000000001</c:v>
                </c:pt>
                <c:pt idx="81">
                  <c:v>19.661799999999999</c:v>
                </c:pt>
                <c:pt idx="82">
                  <c:v>19.8094</c:v>
                </c:pt>
                <c:pt idx="83">
                  <c:v>20.313400000000001</c:v>
                </c:pt>
                <c:pt idx="84">
                  <c:v>20.416500000000003</c:v>
                </c:pt>
                <c:pt idx="85">
                  <c:v>20.426300000000001</c:v>
                </c:pt>
                <c:pt idx="86">
                  <c:v>20.444200000000002</c:v>
                </c:pt>
                <c:pt idx="87">
                  <c:v>20.733599999999999</c:v>
                </c:pt>
                <c:pt idx="88">
                  <c:v>22.264500000000002</c:v>
                </c:pt>
                <c:pt idx="89">
                  <c:v>22.371600000000001</c:v>
                </c:pt>
                <c:pt idx="90">
                  <c:v>22.440999999999999</c:v>
                </c:pt>
                <c:pt idx="91">
                  <c:v>22.633500000000002</c:v>
                </c:pt>
                <c:pt idx="92">
                  <c:v>22.882200000000001</c:v>
                </c:pt>
                <c:pt idx="93">
                  <c:v>23.1313</c:v>
                </c:pt>
                <c:pt idx="94">
                  <c:v>23.213000000000001</c:v>
                </c:pt>
                <c:pt idx="95">
                  <c:v>23.425999999999998</c:v>
                </c:pt>
                <c:pt idx="96">
                  <c:v>23.508399999999998</c:v>
                </c:pt>
                <c:pt idx="97">
                  <c:v>23.694900000000001</c:v>
                </c:pt>
                <c:pt idx="98">
                  <c:v>23.9132</c:v>
                </c:pt>
                <c:pt idx="99">
                  <c:v>24.105599999999999</c:v>
                </c:pt>
                <c:pt idx="100">
                  <c:v>24.266999999999999</c:v>
                </c:pt>
                <c:pt idx="101">
                  <c:v>24.428000000000001</c:v>
                </c:pt>
                <c:pt idx="102">
                  <c:v>24.944500000000001</c:v>
                </c:pt>
                <c:pt idx="103">
                  <c:v>25.055800000000001</c:v>
                </c:pt>
                <c:pt idx="104">
                  <c:v>25.256600000000002</c:v>
                </c:pt>
                <c:pt idx="105">
                  <c:v>25.6982</c:v>
                </c:pt>
                <c:pt idx="106">
                  <c:v>25.747500000000002</c:v>
                </c:pt>
                <c:pt idx="107">
                  <c:v>25.810400000000001</c:v>
                </c:pt>
                <c:pt idx="108">
                  <c:v>26.308999999999997</c:v>
                </c:pt>
                <c:pt idx="109">
                  <c:v>26.716099999999997</c:v>
                </c:pt>
                <c:pt idx="110">
                  <c:v>26.744</c:v>
                </c:pt>
                <c:pt idx="111">
                  <c:v>26.806400000000004</c:v>
                </c:pt>
                <c:pt idx="112">
                  <c:v>27.057100000000002</c:v>
                </c:pt>
                <c:pt idx="113">
                  <c:v>27.1219</c:v>
                </c:pt>
                <c:pt idx="114">
                  <c:v>27.492499999999996</c:v>
                </c:pt>
                <c:pt idx="115">
                  <c:v>27.641999999999999</c:v>
                </c:pt>
                <c:pt idx="116">
                  <c:v>27.749600000000001</c:v>
                </c:pt>
                <c:pt idx="117">
                  <c:v>28.344599999999996</c:v>
                </c:pt>
                <c:pt idx="118">
                  <c:v>28.438099999999999</c:v>
                </c:pt>
                <c:pt idx="119">
                  <c:v>28.506500000000003</c:v>
                </c:pt>
                <c:pt idx="120">
                  <c:v>28.654299999999999</c:v>
                </c:pt>
                <c:pt idx="121">
                  <c:v>28.705300000000001</c:v>
                </c:pt>
                <c:pt idx="122">
                  <c:v>29.307499999999997</c:v>
                </c:pt>
                <c:pt idx="123">
                  <c:v>29.4481</c:v>
                </c:pt>
                <c:pt idx="124">
                  <c:v>29.804000000000002</c:v>
                </c:pt>
                <c:pt idx="125">
                  <c:v>30.216900000000003</c:v>
                </c:pt>
                <c:pt idx="126">
                  <c:v>30.4664</c:v>
                </c:pt>
                <c:pt idx="127">
                  <c:v>30.847000000000001</c:v>
                </c:pt>
                <c:pt idx="128">
                  <c:v>30.968200000000003</c:v>
                </c:pt>
                <c:pt idx="129">
                  <c:v>31.354599999999998</c:v>
                </c:pt>
                <c:pt idx="130">
                  <c:v>31.560199999999998</c:v>
                </c:pt>
                <c:pt idx="131">
                  <c:v>31.8764</c:v>
                </c:pt>
                <c:pt idx="132">
                  <c:v>32.203400000000002</c:v>
                </c:pt>
                <c:pt idx="133">
                  <c:v>32.438400000000001</c:v>
                </c:pt>
                <c:pt idx="134">
                  <c:v>32.711500000000001</c:v>
                </c:pt>
                <c:pt idx="135">
                  <c:v>32.857399999999998</c:v>
                </c:pt>
                <c:pt idx="136">
                  <c:v>33.112499999999997</c:v>
                </c:pt>
                <c:pt idx="137">
                  <c:v>33.786899999999996</c:v>
                </c:pt>
                <c:pt idx="138">
                  <c:v>33.804600000000001</c:v>
                </c:pt>
                <c:pt idx="139">
                  <c:v>33.857599999999998</c:v>
                </c:pt>
                <c:pt idx="140">
                  <c:v>34.491799999999998</c:v>
                </c:pt>
                <c:pt idx="141">
                  <c:v>34.734200000000001</c:v>
                </c:pt>
                <c:pt idx="142">
                  <c:v>35.278399999999998</c:v>
                </c:pt>
                <c:pt idx="143">
                  <c:v>35.315200000000004</c:v>
                </c:pt>
                <c:pt idx="144">
                  <c:v>35.4542</c:v>
                </c:pt>
                <c:pt idx="145">
                  <c:v>35.706800000000001</c:v>
                </c:pt>
                <c:pt idx="146">
                  <c:v>36.184600000000003</c:v>
                </c:pt>
                <c:pt idx="147">
                  <c:v>36.398099999999999</c:v>
                </c:pt>
                <c:pt idx="148">
                  <c:v>36.849299999999999</c:v>
                </c:pt>
                <c:pt idx="149">
                  <c:v>37.128900000000002</c:v>
                </c:pt>
                <c:pt idx="150">
                  <c:v>37.515000000000001</c:v>
                </c:pt>
                <c:pt idx="151">
                  <c:v>37.597900000000003</c:v>
                </c:pt>
                <c:pt idx="152">
                  <c:v>37.981200000000001</c:v>
                </c:pt>
                <c:pt idx="153">
                  <c:v>38.035899999999998</c:v>
                </c:pt>
                <c:pt idx="154">
                  <c:v>38.403100000000002</c:v>
                </c:pt>
                <c:pt idx="155">
                  <c:v>38.607700000000001</c:v>
                </c:pt>
                <c:pt idx="156">
                  <c:v>38.8125</c:v>
                </c:pt>
                <c:pt idx="157">
                  <c:v>39.083500000000001</c:v>
                </c:pt>
                <c:pt idx="158">
                  <c:v>39.338999999999999</c:v>
                </c:pt>
                <c:pt idx="159">
                  <c:v>39.875</c:v>
                </c:pt>
                <c:pt idx="160">
                  <c:v>39.9542</c:v>
                </c:pt>
                <c:pt idx="161">
                  <c:v>40.071600000000004</c:v>
                </c:pt>
                <c:pt idx="162">
                  <c:v>40.517699999999998</c:v>
                </c:pt>
                <c:pt idx="163">
                  <c:v>40.946899999999999</c:v>
                </c:pt>
                <c:pt idx="164">
                  <c:v>41.271999999999998</c:v>
                </c:pt>
                <c:pt idx="165">
                  <c:v>41.387500000000003</c:v>
                </c:pt>
                <c:pt idx="166">
                  <c:v>41.9679</c:v>
                </c:pt>
                <c:pt idx="167">
                  <c:v>41.9694</c:v>
                </c:pt>
                <c:pt idx="168">
                  <c:v>41.9726</c:v>
                </c:pt>
                <c:pt idx="169">
                  <c:v>42.883200000000002</c:v>
                </c:pt>
                <c:pt idx="170">
                  <c:v>42.9711</c:v>
                </c:pt>
                <c:pt idx="171">
                  <c:v>42.998100000000001</c:v>
                </c:pt>
                <c:pt idx="172">
                  <c:v>42.999099999999999</c:v>
                </c:pt>
              </c:numCache>
            </c:numRef>
          </c:xVal>
          <c:yVal>
            <c:numRef>
              <c:f>Sheet1!$M$4:$M$176</c:f>
              <c:numCache>
                <c:formatCode>General</c:formatCode>
                <c:ptCount val="173"/>
                <c:pt idx="0">
                  <c:v>4.8633600000000001</c:v>
                </c:pt>
                <c:pt idx="1">
                  <c:v>4.8635200000000003</c:v>
                </c:pt>
                <c:pt idx="2">
                  <c:v>4.8650599999999997</c:v>
                </c:pt>
                <c:pt idx="3">
                  <c:v>4.86557</c:v>
                </c:pt>
                <c:pt idx="4">
                  <c:v>4.8662799999999997</c:v>
                </c:pt>
                <c:pt idx="5">
                  <c:v>4.8687899999999997</c:v>
                </c:pt>
                <c:pt idx="6">
                  <c:v>4.8701100000000004</c:v>
                </c:pt>
                <c:pt idx="7">
                  <c:v>4.8715799999999998</c:v>
                </c:pt>
                <c:pt idx="8">
                  <c:v>4.8721399999999999</c:v>
                </c:pt>
                <c:pt idx="9">
                  <c:v>4.8751199999999999</c:v>
                </c:pt>
                <c:pt idx="10">
                  <c:v>4.8739299999999997</c:v>
                </c:pt>
                <c:pt idx="11">
                  <c:v>4.87249</c:v>
                </c:pt>
                <c:pt idx="12">
                  <c:v>4.8724299999999996</c:v>
                </c:pt>
                <c:pt idx="13">
                  <c:v>4.8723299999999998</c:v>
                </c:pt>
                <c:pt idx="14">
                  <c:v>4.8619000000000003</c:v>
                </c:pt>
                <c:pt idx="15">
                  <c:v>4.8563200000000002</c:v>
                </c:pt>
                <c:pt idx="16">
                  <c:v>4.8559900000000003</c:v>
                </c:pt>
                <c:pt idx="17">
                  <c:v>4.8536400000000004</c:v>
                </c:pt>
                <c:pt idx="18">
                  <c:v>4.8490399999999996</c:v>
                </c:pt>
                <c:pt idx="19">
                  <c:v>4.8395299999999999</c:v>
                </c:pt>
                <c:pt idx="20">
                  <c:v>4.8336399999999999</c:v>
                </c:pt>
                <c:pt idx="21">
                  <c:v>4.82531</c:v>
                </c:pt>
                <c:pt idx="22">
                  <c:v>4.8211199999999996</c:v>
                </c:pt>
                <c:pt idx="23">
                  <c:v>4.8131500000000003</c:v>
                </c:pt>
                <c:pt idx="24">
                  <c:v>4.8017799999999999</c:v>
                </c:pt>
                <c:pt idx="25">
                  <c:v>4.8017500000000002</c:v>
                </c:pt>
                <c:pt idx="26">
                  <c:v>4.8017200000000004</c:v>
                </c:pt>
                <c:pt idx="27">
                  <c:v>4.7895099999999999</c:v>
                </c:pt>
                <c:pt idx="28">
                  <c:v>4.7773700000000003</c:v>
                </c:pt>
                <c:pt idx="29">
                  <c:v>4.758</c:v>
                </c:pt>
                <c:pt idx="30">
                  <c:v>4.7539400000000001</c:v>
                </c:pt>
                <c:pt idx="31">
                  <c:v>4.7535600000000002</c:v>
                </c:pt>
                <c:pt idx="32">
                  <c:v>4.7529199999999996</c:v>
                </c:pt>
                <c:pt idx="33">
                  <c:v>4.7518700000000003</c:v>
                </c:pt>
                <c:pt idx="34">
                  <c:v>4.7510500000000002</c:v>
                </c:pt>
                <c:pt idx="35">
                  <c:v>4.7469700000000001</c:v>
                </c:pt>
                <c:pt idx="36">
                  <c:v>4.7165999999999997</c:v>
                </c:pt>
                <c:pt idx="37">
                  <c:v>4.71082</c:v>
                </c:pt>
                <c:pt idx="38">
                  <c:v>4.7015099999999999</c:v>
                </c:pt>
                <c:pt idx="39">
                  <c:v>4.7004700000000001</c:v>
                </c:pt>
                <c:pt idx="40">
                  <c:v>4.6674899999999999</c:v>
                </c:pt>
                <c:pt idx="41">
                  <c:v>4.6604000000000001</c:v>
                </c:pt>
                <c:pt idx="42">
                  <c:v>4.6431500000000003</c:v>
                </c:pt>
                <c:pt idx="43">
                  <c:v>4.6084699999999996</c:v>
                </c:pt>
                <c:pt idx="44">
                  <c:v>4.6024500000000002</c:v>
                </c:pt>
                <c:pt idx="45">
                  <c:v>4.5938299999999996</c:v>
                </c:pt>
                <c:pt idx="46">
                  <c:v>4.59084</c:v>
                </c:pt>
                <c:pt idx="47">
                  <c:v>4.5866899999999999</c:v>
                </c:pt>
                <c:pt idx="48">
                  <c:v>4.5803799999999999</c:v>
                </c:pt>
                <c:pt idx="49">
                  <c:v>4.5367300000000004</c:v>
                </c:pt>
                <c:pt idx="50">
                  <c:v>4.5312200000000002</c:v>
                </c:pt>
                <c:pt idx="51">
                  <c:v>4.5282099999999996</c:v>
                </c:pt>
                <c:pt idx="52">
                  <c:v>4.5269599999999999</c:v>
                </c:pt>
                <c:pt idx="53">
                  <c:v>4.4698399999999996</c:v>
                </c:pt>
                <c:pt idx="54">
                  <c:v>4.4670699999999997</c:v>
                </c:pt>
                <c:pt idx="55">
                  <c:v>4.46652</c:v>
                </c:pt>
                <c:pt idx="56">
                  <c:v>4.4653200000000002</c:v>
                </c:pt>
                <c:pt idx="57">
                  <c:v>4.4651300000000003</c:v>
                </c:pt>
                <c:pt idx="58">
                  <c:v>4.4537000000000004</c:v>
                </c:pt>
                <c:pt idx="59">
                  <c:v>4.41256</c:v>
                </c:pt>
                <c:pt idx="60">
                  <c:v>4.3933099999999996</c:v>
                </c:pt>
                <c:pt idx="61">
                  <c:v>4.3723400000000003</c:v>
                </c:pt>
                <c:pt idx="62">
                  <c:v>4.3574599999999997</c:v>
                </c:pt>
                <c:pt idx="63">
                  <c:v>4.3221800000000004</c:v>
                </c:pt>
                <c:pt idx="64">
                  <c:v>4.3127399999999998</c:v>
                </c:pt>
                <c:pt idx="65">
                  <c:v>4.2845399999999998</c:v>
                </c:pt>
                <c:pt idx="66">
                  <c:v>4.2608499999999996</c:v>
                </c:pt>
                <c:pt idx="67">
                  <c:v>4.1984399999999997</c:v>
                </c:pt>
                <c:pt idx="68">
                  <c:v>4.1928400000000003</c:v>
                </c:pt>
                <c:pt idx="69">
                  <c:v>4.1869100000000001</c:v>
                </c:pt>
                <c:pt idx="70">
                  <c:v>4.1654099999999996</c:v>
                </c:pt>
                <c:pt idx="71">
                  <c:v>4.1460600000000003</c:v>
                </c:pt>
                <c:pt idx="72">
                  <c:v>4.1169399999999996</c:v>
                </c:pt>
                <c:pt idx="73">
                  <c:v>4.0668300000000004</c:v>
                </c:pt>
                <c:pt idx="74">
                  <c:v>4.0324099999999996</c:v>
                </c:pt>
                <c:pt idx="75">
                  <c:v>4.0140099999999999</c:v>
                </c:pt>
                <c:pt idx="76">
                  <c:v>3.9512499999999999</c:v>
                </c:pt>
                <c:pt idx="77">
                  <c:v>3.9176500000000001</c:v>
                </c:pt>
                <c:pt idx="78">
                  <c:v>3.9089100000000001</c:v>
                </c:pt>
                <c:pt idx="79">
                  <c:v>3.9057200000000001</c:v>
                </c:pt>
                <c:pt idx="80">
                  <c:v>3.8997199999999999</c:v>
                </c:pt>
                <c:pt idx="81">
                  <c:v>3.89134</c:v>
                </c:pt>
                <c:pt idx="82">
                  <c:v>3.8649900000000001</c:v>
                </c:pt>
                <c:pt idx="83">
                  <c:v>3.7738200000000002</c:v>
                </c:pt>
                <c:pt idx="84">
                  <c:v>3.7675100000000001</c:v>
                </c:pt>
                <c:pt idx="85">
                  <c:v>3.7669800000000002</c:v>
                </c:pt>
                <c:pt idx="86">
                  <c:v>3.7649599999999999</c:v>
                </c:pt>
                <c:pt idx="87">
                  <c:v>3.7401</c:v>
                </c:pt>
                <c:pt idx="88">
                  <c:v>3.7606600000000001</c:v>
                </c:pt>
                <c:pt idx="89">
                  <c:v>3.7684899999999999</c:v>
                </c:pt>
                <c:pt idx="90">
                  <c:v>3.7767300000000001</c:v>
                </c:pt>
                <c:pt idx="91">
                  <c:v>3.7926600000000001</c:v>
                </c:pt>
                <c:pt idx="92">
                  <c:v>3.8394499999999998</c:v>
                </c:pt>
                <c:pt idx="93">
                  <c:v>3.88165</c:v>
                </c:pt>
                <c:pt idx="94">
                  <c:v>3.8957199999999998</c:v>
                </c:pt>
                <c:pt idx="95">
                  <c:v>3.9371100000000001</c:v>
                </c:pt>
                <c:pt idx="96">
                  <c:v>3.9609200000000002</c:v>
                </c:pt>
                <c:pt idx="97">
                  <c:v>3.99146</c:v>
                </c:pt>
                <c:pt idx="98">
                  <c:v>4.0253100000000002</c:v>
                </c:pt>
                <c:pt idx="99">
                  <c:v>4.0588600000000001</c:v>
                </c:pt>
                <c:pt idx="100">
                  <c:v>4.0855199999999998</c:v>
                </c:pt>
                <c:pt idx="101">
                  <c:v>4.1120599999999996</c:v>
                </c:pt>
                <c:pt idx="102">
                  <c:v>4.1887600000000003</c:v>
                </c:pt>
                <c:pt idx="103">
                  <c:v>4.2053599999999998</c:v>
                </c:pt>
                <c:pt idx="104">
                  <c:v>4.2342700000000004</c:v>
                </c:pt>
                <c:pt idx="105">
                  <c:v>4.2927900000000001</c:v>
                </c:pt>
                <c:pt idx="106">
                  <c:v>4.2998599999999998</c:v>
                </c:pt>
                <c:pt idx="107">
                  <c:v>4.3072800000000004</c:v>
                </c:pt>
                <c:pt idx="108">
                  <c:v>4.3709499999999997</c:v>
                </c:pt>
                <c:pt idx="109">
                  <c:v>4.41655</c:v>
                </c:pt>
                <c:pt idx="110">
                  <c:v>4.4196900000000001</c:v>
                </c:pt>
                <c:pt idx="111">
                  <c:v>4.4280400000000002</c:v>
                </c:pt>
                <c:pt idx="112">
                  <c:v>4.4616300000000004</c:v>
                </c:pt>
                <c:pt idx="113">
                  <c:v>4.4680999999999997</c:v>
                </c:pt>
                <c:pt idx="114">
                  <c:v>4.5061</c:v>
                </c:pt>
                <c:pt idx="115">
                  <c:v>4.5236299999999998</c:v>
                </c:pt>
                <c:pt idx="116">
                  <c:v>4.5387399999999998</c:v>
                </c:pt>
                <c:pt idx="117">
                  <c:v>4.6028900000000004</c:v>
                </c:pt>
                <c:pt idx="118">
                  <c:v>4.6110499999999996</c:v>
                </c:pt>
                <c:pt idx="119">
                  <c:v>4.6180199999999996</c:v>
                </c:pt>
                <c:pt idx="120">
                  <c:v>4.6303400000000003</c:v>
                </c:pt>
                <c:pt idx="121">
                  <c:v>4.6347399999999999</c:v>
                </c:pt>
                <c:pt idx="122">
                  <c:v>4.6849600000000002</c:v>
                </c:pt>
                <c:pt idx="123">
                  <c:v>4.6966700000000001</c:v>
                </c:pt>
                <c:pt idx="124">
                  <c:v>4.7262899999999997</c:v>
                </c:pt>
                <c:pt idx="125">
                  <c:v>4.7582599999999999</c:v>
                </c:pt>
                <c:pt idx="126">
                  <c:v>4.77895</c:v>
                </c:pt>
                <c:pt idx="127">
                  <c:v>4.8019699999999998</c:v>
                </c:pt>
                <c:pt idx="128">
                  <c:v>4.8097399999999997</c:v>
                </c:pt>
                <c:pt idx="129">
                  <c:v>4.8387000000000002</c:v>
                </c:pt>
                <c:pt idx="130">
                  <c:v>4.8510499999999999</c:v>
                </c:pt>
                <c:pt idx="131">
                  <c:v>4.8708200000000001</c:v>
                </c:pt>
                <c:pt idx="132">
                  <c:v>4.8868299999999998</c:v>
                </c:pt>
                <c:pt idx="133">
                  <c:v>4.8994999999999997</c:v>
                </c:pt>
                <c:pt idx="134">
                  <c:v>4.9168000000000003</c:v>
                </c:pt>
                <c:pt idx="135">
                  <c:v>4.9250100000000003</c:v>
                </c:pt>
                <c:pt idx="136">
                  <c:v>4.9389000000000003</c:v>
                </c:pt>
                <c:pt idx="137">
                  <c:v>4.9694099999999999</c:v>
                </c:pt>
                <c:pt idx="138">
                  <c:v>4.9700899999999999</c:v>
                </c:pt>
                <c:pt idx="139">
                  <c:v>4.97201</c:v>
                </c:pt>
                <c:pt idx="140">
                  <c:v>4.9957900000000004</c:v>
                </c:pt>
                <c:pt idx="141">
                  <c:v>5.0072299999999998</c:v>
                </c:pt>
                <c:pt idx="142">
                  <c:v>5.02888</c:v>
                </c:pt>
                <c:pt idx="143">
                  <c:v>5.0304599999999997</c:v>
                </c:pt>
                <c:pt idx="144">
                  <c:v>5.0345700000000004</c:v>
                </c:pt>
                <c:pt idx="145">
                  <c:v>5.0424600000000002</c:v>
                </c:pt>
                <c:pt idx="146">
                  <c:v>5.0585899999999997</c:v>
                </c:pt>
                <c:pt idx="147">
                  <c:v>5.06372</c:v>
                </c:pt>
                <c:pt idx="148">
                  <c:v>5.0739700000000001</c:v>
                </c:pt>
                <c:pt idx="149">
                  <c:v>5.0792700000000002</c:v>
                </c:pt>
                <c:pt idx="150">
                  <c:v>5.0919499999999998</c:v>
                </c:pt>
                <c:pt idx="151">
                  <c:v>5.0943100000000001</c:v>
                </c:pt>
                <c:pt idx="152">
                  <c:v>5.10534</c:v>
                </c:pt>
                <c:pt idx="153">
                  <c:v>5.1067900000000002</c:v>
                </c:pt>
                <c:pt idx="154">
                  <c:v>5.1150000000000002</c:v>
                </c:pt>
                <c:pt idx="155">
                  <c:v>5.1194800000000003</c:v>
                </c:pt>
                <c:pt idx="156">
                  <c:v>5.1238400000000004</c:v>
                </c:pt>
                <c:pt idx="157">
                  <c:v>5.1296200000000001</c:v>
                </c:pt>
                <c:pt idx="158">
                  <c:v>5.133</c:v>
                </c:pt>
                <c:pt idx="159">
                  <c:v>5.14201</c:v>
                </c:pt>
                <c:pt idx="160">
                  <c:v>5.1432000000000002</c:v>
                </c:pt>
                <c:pt idx="161">
                  <c:v>5.1457100000000002</c:v>
                </c:pt>
                <c:pt idx="162">
                  <c:v>5.1510600000000002</c:v>
                </c:pt>
                <c:pt idx="163">
                  <c:v>5.15496</c:v>
                </c:pt>
                <c:pt idx="164">
                  <c:v>5.1572800000000001</c:v>
                </c:pt>
                <c:pt idx="165">
                  <c:v>5.1572500000000003</c:v>
                </c:pt>
                <c:pt idx="166">
                  <c:v>5.1553500000000003</c:v>
                </c:pt>
                <c:pt idx="167">
                  <c:v>5.1553199999999997</c:v>
                </c:pt>
                <c:pt idx="168">
                  <c:v>5.1552600000000002</c:v>
                </c:pt>
                <c:pt idx="169">
                  <c:v>5.1431199999999997</c:v>
                </c:pt>
                <c:pt idx="170">
                  <c:v>5.1416599999999999</c:v>
                </c:pt>
                <c:pt idx="171">
                  <c:v>5.1412699999999996</c:v>
                </c:pt>
                <c:pt idx="172">
                  <c:v>5.1412699999999996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04A-7545-AD6C-298D42C48205}"/>
            </c:ext>
          </c:extLst>
        </c:ser>
        <c:ser>
          <c:idx val="1"/>
          <c:order val="3"/>
          <c:tx>
            <c:v>Smin</c:v>
          </c:tx>
          <c:spPr>
            <a:ln w="19050" cap="rnd">
              <a:solidFill>
                <a:schemeClr val="bg2">
                  <a:lumMod val="7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Sheet1!$B$4:$B$176</c:f>
              <c:numCache>
                <c:formatCode>General</c:formatCode>
                <c:ptCount val="173"/>
                <c:pt idx="0">
                  <c:v>0</c:v>
                </c:pt>
                <c:pt idx="1">
                  <c:v>5.2246899999999999E-2</c:v>
                </c:pt>
                <c:pt idx="2">
                  <c:v>0.40033799999999997</c:v>
                </c:pt>
                <c:pt idx="3">
                  <c:v>0.49911099999999997</c:v>
                </c:pt>
                <c:pt idx="4">
                  <c:v>0.56417499999999998</c:v>
                </c:pt>
                <c:pt idx="5">
                  <c:v>0.78896100000000002</c:v>
                </c:pt>
                <c:pt idx="6">
                  <c:v>0.92288000000000003</c:v>
                </c:pt>
                <c:pt idx="7">
                  <c:v>1.0696300000000001</c:v>
                </c:pt>
                <c:pt idx="8">
                  <c:v>1.17079</c:v>
                </c:pt>
                <c:pt idx="9">
                  <c:v>1.54555</c:v>
                </c:pt>
                <c:pt idx="10">
                  <c:v>1.8026599999999999</c:v>
                </c:pt>
                <c:pt idx="11">
                  <c:v>2.3091200000000001</c:v>
                </c:pt>
                <c:pt idx="12">
                  <c:v>2.3272699999999999</c:v>
                </c:pt>
                <c:pt idx="13">
                  <c:v>2.3377499999999998</c:v>
                </c:pt>
                <c:pt idx="14">
                  <c:v>3.0578500000000002</c:v>
                </c:pt>
                <c:pt idx="15">
                  <c:v>3.48821</c:v>
                </c:pt>
                <c:pt idx="16">
                  <c:v>3.5301100000000001</c:v>
                </c:pt>
                <c:pt idx="17">
                  <c:v>3.77298</c:v>
                </c:pt>
                <c:pt idx="18">
                  <c:v>4.0614999999999997</c:v>
                </c:pt>
                <c:pt idx="19">
                  <c:v>4.6424500000000002</c:v>
                </c:pt>
                <c:pt idx="20">
                  <c:v>4.9822999999999995</c:v>
                </c:pt>
                <c:pt idx="21">
                  <c:v>5.4958600000000004</c:v>
                </c:pt>
                <c:pt idx="22">
                  <c:v>5.6912099999999999</c:v>
                </c:pt>
                <c:pt idx="23">
                  <c:v>6.0505899999999997</c:v>
                </c:pt>
                <c:pt idx="24">
                  <c:v>6.6194799999999994</c:v>
                </c:pt>
                <c:pt idx="25">
                  <c:v>6.6212800000000005</c:v>
                </c:pt>
                <c:pt idx="26">
                  <c:v>6.6229999999999993</c:v>
                </c:pt>
                <c:pt idx="27">
                  <c:v>7.2182899999999997</c:v>
                </c:pt>
                <c:pt idx="28">
                  <c:v>7.7772999999999994</c:v>
                </c:pt>
                <c:pt idx="29">
                  <c:v>8.5811999999999991</c:v>
                </c:pt>
                <c:pt idx="30">
                  <c:v>8.7494600000000009</c:v>
                </c:pt>
                <c:pt idx="31">
                  <c:v>8.7622900000000001</c:v>
                </c:pt>
                <c:pt idx="32">
                  <c:v>8.7865500000000001</c:v>
                </c:pt>
                <c:pt idx="33">
                  <c:v>8.8208199999999994</c:v>
                </c:pt>
                <c:pt idx="34">
                  <c:v>8.8406500000000001</c:v>
                </c:pt>
                <c:pt idx="35">
                  <c:v>8.9288699999999999</c:v>
                </c:pt>
                <c:pt idx="36">
                  <c:v>9.7547200000000007</c:v>
                </c:pt>
                <c:pt idx="37">
                  <c:v>9.9908900000000003</c:v>
                </c:pt>
                <c:pt idx="38">
                  <c:v>10.226599999999999</c:v>
                </c:pt>
                <c:pt idx="39">
                  <c:v>10.251200000000001</c:v>
                </c:pt>
                <c:pt idx="40">
                  <c:v>11.1442</c:v>
                </c:pt>
                <c:pt idx="41">
                  <c:v>11.328299999999999</c:v>
                </c:pt>
                <c:pt idx="42">
                  <c:v>11.620100000000001</c:v>
                </c:pt>
                <c:pt idx="43">
                  <c:v>12.245699999999999</c:v>
                </c:pt>
                <c:pt idx="44">
                  <c:v>12.3605</c:v>
                </c:pt>
                <c:pt idx="45">
                  <c:v>12.5184</c:v>
                </c:pt>
                <c:pt idx="46">
                  <c:v>12.570300000000001</c:v>
                </c:pt>
                <c:pt idx="47">
                  <c:v>12.634</c:v>
                </c:pt>
                <c:pt idx="48">
                  <c:v>12.736800000000001</c:v>
                </c:pt>
                <c:pt idx="49">
                  <c:v>13.450999999999999</c:v>
                </c:pt>
                <c:pt idx="50">
                  <c:v>13.564300000000001</c:v>
                </c:pt>
                <c:pt idx="51">
                  <c:v>13.6249</c:v>
                </c:pt>
                <c:pt idx="52">
                  <c:v>13.647500000000001</c:v>
                </c:pt>
                <c:pt idx="53">
                  <c:v>14.5007</c:v>
                </c:pt>
                <c:pt idx="54">
                  <c:v>14.542</c:v>
                </c:pt>
                <c:pt idx="55">
                  <c:v>14.548400000000001</c:v>
                </c:pt>
                <c:pt idx="56">
                  <c:v>14.562200000000001</c:v>
                </c:pt>
                <c:pt idx="57">
                  <c:v>14.5647</c:v>
                </c:pt>
                <c:pt idx="58">
                  <c:v>14.697799999999999</c:v>
                </c:pt>
                <c:pt idx="59">
                  <c:v>15.1904</c:v>
                </c:pt>
                <c:pt idx="60">
                  <c:v>15.453800000000001</c:v>
                </c:pt>
                <c:pt idx="61">
                  <c:v>15.670400000000001</c:v>
                </c:pt>
                <c:pt idx="62">
                  <c:v>15.828600000000002</c:v>
                </c:pt>
                <c:pt idx="63">
                  <c:v>16.176199999999998</c:v>
                </c:pt>
                <c:pt idx="64">
                  <c:v>16.285800000000002</c:v>
                </c:pt>
                <c:pt idx="65">
                  <c:v>16.643699999999999</c:v>
                </c:pt>
                <c:pt idx="66">
                  <c:v>16.8444</c:v>
                </c:pt>
                <c:pt idx="67">
                  <c:v>17.3536</c:v>
                </c:pt>
                <c:pt idx="68">
                  <c:v>17.409500000000001</c:v>
                </c:pt>
                <c:pt idx="69">
                  <c:v>17.447599999999998</c:v>
                </c:pt>
                <c:pt idx="70">
                  <c:v>17.617699999999999</c:v>
                </c:pt>
                <c:pt idx="71">
                  <c:v>17.807200000000002</c:v>
                </c:pt>
                <c:pt idx="72">
                  <c:v>18.056699999999999</c:v>
                </c:pt>
                <c:pt idx="73">
                  <c:v>18.411999999999999</c:v>
                </c:pt>
                <c:pt idx="74">
                  <c:v>18.664400000000001</c:v>
                </c:pt>
                <c:pt idx="75">
                  <c:v>18.825099999999999</c:v>
                </c:pt>
                <c:pt idx="76">
                  <c:v>19.237099999999998</c:v>
                </c:pt>
                <c:pt idx="77">
                  <c:v>19.484299999999998</c:v>
                </c:pt>
                <c:pt idx="78">
                  <c:v>19.549399999999999</c:v>
                </c:pt>
                <c:pt idx="79">
                  <c:v>19.5701</c:v>
                </c:pt>
                <c:pt idx="80">
                  <c:v>19.603200000000001</c:v>
                </c:pt>
                <c:pt idx="81">
                  <c:v>19.661799999999999</c:v>
                </c:pt>
                <c:pt idx="82">
                  <c:v>19.8094</c:v>
                </c:pt>
                <c:pt idx="83">
                  <c:v>20.313400000000001</c:v>
                </c:pt>
                <c:pt idx="84">
                  <c:v>20.416500000000003</c:v>
                </c:pt>
                <c:pt idx="85">
                  <c:v>20.426300000000001</c:v>
                </c:pt>
                <c:pt idx="86">
                  <c:v>20.444200000000002</c:v>
                </c:pt>
                <c:pt idx="87">
                  <c:v>20.733599999999999</c:v>
                </c:pt>
                <c:pt idx="88">
                  <c:v>22.264500000000002</c:v>
                </c:pt>
                <c:pt idx="89">
                  <c:v>22.371600000000001</c:v>
                </c:pt>
                <c:pt idx="90">
                  <c:v>22.440999999999999</c:v>
                </c:pt>
                <c:pt idx="91">
                  <c:v>22.633500000000002</c:v>
                </c:pt>
                <c:pt idx="92">
                  <c:v>22.882200000000001</c:v>
                </c:pt>
                <c:pt idx="93">
                  <c:v>23.1313</c:v>
                </c:pt>
                <c:pt idx="94">
                  <c:v>23.213000000000001</c:v>
                </c:pt>
                <c:pt idx="95">
                  <c:v>23.425999999999998</c:v>
                </c:pt>
                <c:pt idx="96">
                  <c:v>23.508399999999998</c:v>
                </c:pt>
                <c:pt idx="97">
                  <c:v>23.694900000000001</c:v>
                </c:pt>
                <c:pt idx="98">
                  <c:v>23.9132</c:v>
                </c:pt>
                <c:pt idx="99">
                  <c:v>24.105599999999999</c:v>
                </c:pt>
                <c:pt idx="100">
                  <c:v>24.266999999999999</c:v>
                </c:pt>
                <c:pt idx="101">
                  <c:v>24.428000000000001</c:v>
                </c:pt>
                <c:pt idx="102">
                  <c:v>24.944500000000001</c:v>
                </c:pt>
                <c:pt idx="103">
                  <c:v>25.055800000000001</c:v>
                </c:pt>
                <c:pt idx="104">
                  <c:v>25.256600000000002</c:v>
                </c:pt>
                <c:pt idx="105">
                  <c:v>25.6982</c:v>
                </c:pt>
                <c:pt idx="106">
                  <c:v>25.747500000000002</c:v>
                </c:pt>
                <c:pt idx="107">
                  <c:v>25.810400000000001</c:v>
                </c:pt>
                <c:pt idx="108">
                  <c:v>26.308999999999997</c:v>
                </c:pt>
                <c:pt idx="109">
                  <c:v>26.716099999999997</c:v>
                </c:pt>
                <c:pt idx="110">
                  <c:v>26.744</c:v>
                </c:pt>
                <c:pt idx="111">
                  <c:v>26.806400000000004</c:v>
                </c:pt>
                <c:pt idx="112">
                  <c:v>27.057100000000002</c:v>
                </c:pt>
                <c:pt idx="113">
                  <c:v>27.1219</c:v>
                </c:pt>
                <c:pt idx="114">
                  <c:v>27.492499999999996</c:v>
                </c:pt>
                <c:pt idx="115">
                  <c:v>27.641999999999999</c:v>
                </c:pt>
                <c:pt idx="116">
                  <c:v>27.749600000000001</c:v>
                </c:pt>
                <c:pt idx="117">
                  <c:v>28.344599999999996</c:v>
                </c:pt>
                <c:pt idx="118">
                  <c:v>28.438099999999999</c:v>
                </c:pt>
                <c:pt idx="119">
                  <c:v>28.506500000000003</c:v>
                </c:pt>
                <c:pt idx="120">
                  <c:v>28.654299999999999</c:v>
                </c:pt>
                <c:pt idx="121">
                  <c:v>28.705300000000001</c:v>
                </c:pt>
                <c:pt idx="122">
                  <c:v>29.307499999999997</c:v>
                </c:pt>
                <c:pt idx="123">
                  <c:v>29.4481</c:v>
                </c:pt>
                <c:pt idx="124">
                  <c:v>29.804000000000002</c:v>
                </c:pt>
                <c:pt idx="125">
                  <c:v>30.216900000000003</c:v>
                </c:pt>
                <c:pt idx="126">
                  <c:v>30.4664</c:v>
                </c:pt>
                <c:pt idx="127">
                  <c:v>30.847000000000001</c:v>
                </c:pt>
                <c:pt idx="128">
                  <c:v>30.968200000000003</c:v>
                </c:pt>
                <c:pt idx="129">
                  <c:v>31.354599999999998</c:v>
                </c:pt>
                <c:pt idx="130">
                  <c:v>31.560199999999998</c:v>
                </c:pt>
                <c:pt idx="131">
                  <c:v>31.8764</c:v>
                </c:pt>
                <c:pt idx="132">
                  <c:v>32.203400000000002</c:v>
                </c:pt>
                <c:pt idx="133">
                  <c:v>32.438400000000001</c:v>
                </c:pt>
                <c:pt idx="134">
                  <c:v>32.711500000000001</c:v>
                </c:pt>
                <c:pt idx="135">
                  <c:v>32.857399999999998</c:v>
                </c:pt>
                <c:pt idx="136">
                  <c:v>33.112499999999997</c:v>
                </c:pt>
                <c:pt idx="137">
                  <c:v>33.786899999999996</c:v>
                </c:pt>
                <c:pt idx="138">
                  <c:v>33.804600000000001</c:v>
                </c:pt>
                <c:pt idx="139">
                  <c:v>33.857599999999998</c:v>
                </c:pt>
                <c:pt idx="140">
                  <c:v>34.491799999999998</c:v>
                </c:pt>
                <c:pt idx="141">
                  <c:v>34.734200000000001</c:v>
                </c:pt>
                <c:pt idx="142">
                  <c:v>35.278399999999998</c:v>
                </c:pt>
                <c:pt idx="143">
                  <c:v>35.315200000000004</c:v>
                </c:pt>
                <c:pt idx="144">
                  <c:v>35.4542</c:v>
                </c:pt>
                <c:pt idx="145">
                  <c:v>35.706800000000001</c:v>
                </c:pt>
                <c:pt idx="146">
                  <c:v>36.184600000000003</c:v>
                </c:pt>
                <c:pt idx="147">
                  <c:v>36.398099999999999</c:v>
                </c:pt>
                <c:pt idx="148">
                  <c:v>36.849299999999999</c:v>
                </c:pt>
                <c:pt idx="149">
                  <c:v>37.128900000000002</c:v>
                </c:pt>
                <c:pt idx="150">
                  <c:v>37.515000000000001</c:v>
                </c:pt>
                <c:pt idx="151">
                  <c:v>37.597900000000003</c:v>
                </c:pt>
                <c:pt idx="152">
                  <c:v>37.981200000000001</c:v>
                </c:pt>
                <c:pt idx="153">
                  <c:v>38.035899999999998</c:v>
                </c:pt>
                <c:pt idx="154">
                  <c:v>38.403100000000002</c:v>
                </c:pt>
                <c:pt idx="155">
                  <c:v>38.607700000000001</c:v>
                </c:pt>
                <c:pt idx="156">
                  <c:v>38.8125</c:v>
                </c:pt>
                <c:pt idx="157">
                  <c:v>39.083500000000001</c:v>
                </c:pt>
                <c:pt idx="158">
                  <c:v>39.338999999999999</c:v>
                </c:pt>
                <c:pt idx="159">
                  <c:v>39.875</c:v>
                </c:pt>
                <c:pt idx="160">
                  <c:v>39.9542</c:v>
                </c:pt>
                <c:pt idx="161">
                  <c:v>40.071600000000004</c:v>
                </c:pt>
                <c:pt idx="162">
                  <c:v>40.517699999999998</c:v>
                </c:pt>
                <c:pt idx="163">
                  <c:v>40.946899999999999</c:v>
                </c:pt>
                <c:pt idx="164">
                  <c:v>41.271999999999998</c:v>
                </c:pt>
                <c:pt idx="165">
                  <c:v>41.387500000000003</c:v>
                </c:pt>
                <c:pt idx="166">
                  <c:v>41.9679</c:v>
                </c:pt>
                <c:pt idx="167">
                  <c:v>41.9694</c:v>
                </c:pt>
                <c:pt idx="168">
                  <c:v>41.9726</c:v>
                </c:pt>
                <c:pt idx="169">
                  <c:v>42.883200000000002</c:v>
                </c:pt>
                <c:pt idx="170">
                  <c:v>42.9711</c:v>
                </c:pt>
                <c:pt idx="171">
                  <c:v>42.998100000000001</c:v>
                </c:pt>
                <c:pt idx="172">
                  <c:v>42.999099999999999</c:v>
                </c:pt>
              </c:numCache>
            </c:numRef>
          </c:xVal>
          <c:yVal>
            <c:numRef>
              <c:f>Sheet1!$F$4:$F$176</c:f>
              <c:numCache>
                <c:formatCode>0.00E+00</c:formatCode>
                <c:ptCount val="173"/>
                <c:pt idx="0">
                  <c:v>1.42167</c:v>
                </c:pt>
                <c:pt idx="1">
                  <c:v>1.4218200000000001</c:v>
                </c:pt>
                <c:pt idx="2">
                  <c:v>1.4209099999999999</c:v>
                </c:pt>
                <c:pt idx="3">
                  <c:v>1.42076</c:v>
                </c:pt>
                <c:pt idx="4">
                  <c:v>1.42082</c:v>
                </c:pt>
                <c:pt idx="5">
                  <c:v>1.4212499999999999</c:v>
                </c:pt>
                <c:pt idx="6">
                  <c:v>1.4211100000000001</c:v>
                </c:pt>
                <c:pt idx="7">
                  <c:v>1.42117</c:v>
                </c:pt>
                <c:pt idx="8">
                  <c:v>1.4212</c:v>
                </c:pt>
                <c:pt idx="9">
                  <c:v>1.4209799999999999</c:v>
                </c:pt>
                <c:pt idx="10">
                  <c:v>1.42014</c:v>
                </c:pt>
                <c:pt idx="11">
                  <c:v>1.41869</c:v>
                </c:pt>
                <c:pt idx="12">
                  <c:v>1.41866</c:v>
                </c:pt>
                <c:pt idx="13">
                  <c:v>1.4186099999999999</c:v>
                </c:pt>
                <c:pt idx="14">
                  <c:v>1.41351</c:v>
                </c:pt>
                <c:pt idx="15">
                  <c:v>1.41038</c:v>
                </c:pt>
                <c:pt idx="16">
                  <c:v>1.41021</c:v>
                </c:pt>
                <c:pt idx="17">
                  <c:v>1.409</c:v>
                </c:pt>
                <c:pt idx="18">
                  <c:v>1.40662</c:v>
                </c:pt>
                <c:pt idx="19">
                  <c:v>1.4019299999999999</c:v>
                </c:pt>
                <c:pt idx="20">
                  <c:v>1.3983699999999999</c:v>
                </c:pt>
                <c:pt idx="21">
                  <c:v>1.393</c:v>
                </c:pt>
                <c:pt idx="22">
                  <c:v>1.39032</c:v>
                </c:pt>
                <c:pt idx="23">
                  <c:v>1.3850100000000001</c:v>
                </c:pt>
                <c:pt idx="24">
                  <c:v>1.37707</c:v>
                </c:pt>
                <c:pt idx="25">
                  <c:v>1.3770500000000001</c:v>
                </c:pt>
                <c:pt idx="26">
                  <c:v>1.3770199999999999</c:v>
                </c:pt>
                <c:pt idx="27">
                  <c:v>1.3675600000000001</c:v>
                </c:pt>
                <c:pt idx="28">
                  <c:v>1.3588100000000001</c:v>
                </c:pt>
                <c:pt idx="29">
                  <c:v>1.3449899999999999</c:v>
                </c:pt>
                <c:pt idx="30">
                  <c:v>1.3422499999999999</c:v>
                </c:pt>
                <c:pt idx="31">
                  <c:v>1.3419399999999999</c:v>
                </c:pt>
                <c:pt idx="32">
                  <c:v>1.34148</c:v>
                </c:pt>
                <c:pt idx="33">
                  <c:v>1.3406400000000001</c:v>
                </c:pt>
                <c:pt idx="34">
                  <c:v>1.34005</c:v>
                </c:pt>
                <c:pt idx="35">
                  <c:v>1.33693</c:v>
                </c:pt>
                <c:pt idx="36">
                  <c:v>1.31345</c:v>
                </c:pt>
                <c:pt idx="37">
                  <c:v>1.30931</c:v>
                </c:pt>
                <c:pt idx="38">
                  <c:v>1.3034300000000001</c:v>
                </c:pt>
                <c:pt idx="39">
                  <c:v>1.3028</c:v>
                </c:pt>
                <c:pt idx="40">
                  <c:v>1.28081</c:v>
                </c:pt>
                <c:pt idx="41">
                  <c:v>1.27555</c:v>
                </c:pt>
                <c:pt idx="42">
                  <c:v>1.2637499999999999</c:v>
                </c:pt>
                <c:pt idx="43">
                  <c:v>1.2401500000000001</c:v>
                </c:pt>
                <c:pt idx="44">
                  <c:v>1.23617</c:v>
                </c:pt>
                <c:pt idx="45">
                  <c:v>1.2302500000000001</c:v>
                </c:pt>
                <c:pt idx="46">
                  <c:v>1.2279199999999999</c:v>
                </c:pt>
                <c:pt idx="47">
                  <c:v>1.2250000000000001</c:v>
                </c:pt>
                <c:pt idx="48">
                  <c:v>1.2207399999999999</c:v>
                </c:pt>
                <c:pt idx="49">
                  <c:v>1.1908399999999999</c:v>
                </c:pt>
                <c:pt idx="50">
                  <c:v>1.18703</c:v>
                </c:pt>
                <c:pt idx="51">
                  <c:v>1.18496</c:v>
                </c:pt>
                <c:pt idx="52">
                  <c:v>1.1841299999999999</c:v>
                </c:pt>
                <c:pt idx="53">
                  <c:v>1.14578</c:v>
                </c:pt>
                <c:pt idx="54">
                  <c:v>1.14392</c:v>
                </c:pt>
                <c:pt idx="55">
                  <c:v>1.1434899999999999</c:v>
                </c:pt>
                <c:pt idx="56">
                  <c:v>1.14256</c:v>
                </c:pt>
                <c:pt idx="57">
                  <c:v>1.1424300000000001</c:v>
                </c:pt>
                <c:pt idx="58">
                  <c:v>1.13473</c:v>
                </c:pt>
                <c:pt idx="59">
                  <c:v>1.10646</c:v>
                </c:pt>
                <c:pt idx="60">
                  <c:v>1.09202</c:v>
                </c:pt>
                <c:pt idx="61">
                  <c:v>1.0764499999999999</c:v>
                </c:pt>
                <c:pt idx="62">
                  <c:v>1.0647899999999999</c:v>
                </c:pt>
                <c:pt idx="63">
                  <c:v>1.0390299999999999</c:v>
                </c:pt>
                <c:pt idx="64">
                  <c:v>1.0327200000000001</c:v>
                </c:pt>
                <c:pt idx="65">
                  <c:v>1.0134300000000001</c:v>
                </c:pt>
                <c:pt idx="66">
                  <c:v>0.99329500000000004</c:v>
                </c:pt>
                <c:pt idx="67">
                  <c:v>0.94486700000000001</c:v>
                </c:pt>
                <c:pt idx="68">
                  <c:v>0.94031100000000001</c:v>
                </c:pt>
                <c:pt idx="69">
                  <c:v>0.93593000000000004</c:v>
                </c:pt>
                <c:pt idx="70">
                  <c:v>0.91931799999999997</c:v>
                </c:pt>
                <c:pt idx="71">
                  <c:v>0.903223</c:v>
                </c:pt>
                <c:pt idx="72">
                  <c:v>0.87727200000000005</c:v>
                </c:pt>
                <c:pt idx="73">
                  <c:v>0.83306999999999998</c:v>
                </c:pt>
                <c:pt idx="74">
                  <c:v>0.80323199999999995</c:v>
                </c:pt>
                <c:pt idx="75">
                  <c:v>0.78665300000000005</c:v>
                </c:pt>
                <c:pt idx="76">
                  <c:v>0.71669700000000003</c:v>
                </c:pt>
                <c:pt idx="77">
                  <c:v>0.68018000000000001</c:v>
                </c:pt>
                <c:pt idx="78">
                  <c:v>0.67085899999999998</c:v>
                </c:pt>
                <c:pt idx="79">
                  <c:v>0.66688400000000003</c:v>
                </c:pt>
                <c:pt idx="80">
                  <c:v>0.65755799999999998</c:v>
                </c:pt>
                <c:pt idx="81">
                  <c:v>0.63629899999999995</c:v>
                </c:pt>
                <c:pt idx="82">
                  <c:v>0.58701499999999995</c:v>
                </c:pt>
                <c:pt idx="83">
                  <c:v>0.425566</c:v>
                </c:pt>
                <c:pt idx="84">
                  <c:v>0.38651999999999997</c:v>
                </c:pt>
                <c:pt idx="85">
                  <c:v>0.38432300000000003</c:v>
                </c:pt>
                <c:pt idx="86">
                  <c:v>0.37896999999999997</c:v>
                </c:pt>
                <c:pt idx="87">
                  <c:v>0.30960300000000002</c:v>
                </c:pt>
                <c:pt idx="88">
                  <c:v>0.32011800000000001</c:v>
                </c:pt>
                <c:pt idx="89">
                  <c:v>0.33995300000000001</c:v>
                </c:pt>
                <c:pt idx="90">
                  <c:v>0.35614000000000001</c:v>
                </c:pt>
                <c:pt idx="91">
                  <c:v>0.423985</c:v>
                </c:pt>
                <c:pt idx="92">
                  <c:v>0.51691500000000001</c:v>
                </c:pt>
                <c:pt idx="93">
                  <c:v>0.60681399999999996</c:v>
                </c:pt>
                <c:pt idx="94">
                  <c:v>0.63713799999999998</c:v>
                </c:pt>
                <c:pt idx="95">
                  <c:v>0.69298499999999996</c:v>
                </c:pt>
                <c:pt idx="96">
                  <c:v>0.72329900000000003</c:v>
                </c:pt>
                <c:pt idx="97">
                  <c:v>0.75617800000000002</c:v>
                </c:pt>
                <c:pt idx="98">
                  <c:v>0.78924899999999998</c:v>
                </c:pt>
                <c:pt idx="99">
                  <c:v>0.82273600000000002</c:v>
                </c:pt>
                <c:pt idx="100">
                  <c:v>0.84718400000000005</c:v>
                </c:pt>
                <c:pt idx="101">
                  <c:v>0.87242200000000003</c:v>
                </c:pt>
                <c:pt idx="102">
                  <c:v>0.94203599999999998</c:v>
                </c:pt>
                <c:pt idx="103">
                  <c:v>0.95542000000000005</c:v>
                </c:pt>
                <c:pt idx="104">
                  <c:v>0.97851200000000005</c:v>
                </c:pt>
                <c:pt idx="105">
                  <c:v>1.02542</c:v>
                </c:pt>
                <c:pt idx="106">
                  <c:v>1.0311900000000001</c:v>
                </c:pt>
                <c:pt idx="107">
                  <c:v>1.0369600000000001</c:v>
                </c:pt>
                <c:pt idx="108">
                  <c:v>1.0865499999999999</c:v>
                </c:pt>
                <c:pt idx="109">
                  <c:v>1.12222</c:v>
                </c:pt>
                <c:pt idx="110">
                  <c:v>1.1247199999999999</c:v>
                </c:pt>
                <c:pt idx="111">
                  <c:v>1.13137</c:v>
                </c:pt>
                <c:pt idx="112">
                  <c:v>1.15832</c:v>
                </c:pt>
                <c:pt idx="113">
                  <c:v>1.1632800000000001</c:v>
                </c:pt>
                <c:pt idx="114">
                  <c:v>1.1935</c:v>
                </c:pt>
                <c:pt idx="115">
                  <c:v>1.20628</c:v>
                </c:pt>
                <c:pt idx="116">
                  <c:v>1.2166399999999999</c:v>
                </c:pt>
                <c:pt idx="117">
                  <c:v>1.26325</c:v>
                </c:pt>
                <c:pt idx="118">
                  <c:v>1.26953</c:v>
                </c:pt>
                <c:pt idx="119">
                  <c:v>1.2748200000000001</c:v>
                </c:pt>
                <c:pt idx="120">
                  <c:v>1.2836399999999999</c:v>
                </c:pt>
                <c:pt idx="121">
                  <c:v>1.28688</c:v>
                </c:pt>
                <c:pt idx="122">
                  <c:v>1.3240000000000001</c:v>
                </c:pt>
                <c:pt idx="123">
                  <c:v>1.33308</c:v>
                </c:pt>
                <c:pt idx="124">
                  <c:v>1.3561099999999999</c:v>
                </c:pt>
                <c:pt idx="125">
                  <c:v>1.3783099999999999</c:v>
                </c:pt>
                <c:pt idx="126">
                  <c:v>1.39333</c:v>
                </c:pt>
                <c:pt idx="127">
                  <c:v>1.4116500000000001</c:v>
                </c:pt>
                <c:pt idx="128">
                  <c:v>1.4182300000000001</c:v>
                </c:pt>
                <c:pt idx="129">
                  <c:v>1.4408000000000001</c:v>
                </c:pt>
                <c:pt idx="130">
                  <c:v>1.45051</c:v>
                </c:pt>
                <c:pt idx="131">
                  <c:v>1.4661500000000001</c:v>
                </c:pt>
                <c:pt idx="132">
                  <c:v>1.4778500000000001</c:v>
                </c:pt>
                <c:pt idx="133">
                  <c:v>1.4880800000000001</c:v>
                </c:pt>
                <c:pt idx="134">
                  <c:v>1.5018899999999999</c:v>
                </c:pt>
                <c:pt idx="135">
                  <c:v>1.50861</c:v>
                </c:pt>
                <c:pt idx="136">
                  <c:v>1.5203199999999999</c:v>
                </c:pt>
                <c:pt idx="137">
                  <c:v>1.5457099999999999</c:v>
                </c:pt>
                <c:pt idx="138">
                  <c:v>1.5462499999999999</c:v>
                </c:pt>
                <c:pt idx="139">
                  <c:v>1.54796</c:v>
                </c:pt>
                <c:pt idx="140">
                  <c:v>1.5690900000000001</c:v>
                </c:pt>
                <c:pt idx="141">
                  <c:v>1.5785100000000001</c:v>
                </c:pt>
                <c:pt idx="142">
                  <c:v>1.5963700000000001</c:v>
                </c:pt>
                <c:pt idx="143">
                  <c:v>1.5976600000000001</c:v>
                </c:pt>
                <c:pt idx="144">
                  <c:v>1.60172</c:v>
                </c:pt>
                <c:pt idx="145">
                  <c:v>1.6095900000000001</c:v>
                </c:pt>
                <c:pt idx="146">
                  <c:v>1.62595</c:v>
                </c:pt>
                <c:pt idx="147">
                  <c:v>1.6313500000000001</c:v>
                </c:pt>
                <c:pt idx="148">
                  <c:v>1.6408199999999999</c:v>
                </c:pt>
                <c:pt idx="149">
                  <c:v>1.64646</c:v>
                </c:pt>
                <c:pt idx="150">
                  <c:v>1.65801</c:v>
                </c:pt>
                <c:pt idx="151">
                  <c:v>1.66012</c:v>
                </c:pt>
                <c:pt idx="152">
                  <c:v>1.67015</c:v>
                </c:pt>
                <c:pt idx="153">
                  <c:v>1.6715</c:v>
                </c:pt>
                <c:pt idx="154">
                  <c:v>1.6788799999999999</c:v>
                </c:pt>
                <c:pt idx="155">
                  <c:v>1.6831199999999999</c:v>
                </c:pt>
                <c:pt idx="156">
                  <c:v>1.6872799999999999</c:v>
                </c:pt>
                <c:pt idx="157">
                  <c:v>1.6926300000000001</c:v>
                </c:pt>
                <c:pt idx="158">
                  <c:v>1.69642</c:v>
                </c:pt>
                <c:pt idx="159">
                  <c:v>1.7053400000000001</c:v>
                </c:pt>
                <c:pt idx="160">
                  <c:v>1.70644</c:v>
                </c:pt>
                <c:pt idx="161">
                  <c:v>1.7088699999999999</c:v>
                </c:pt>
                <c:pt idx="162">
                  <c:v>1.7153499999999999</c:v>
                </c:pt>
                <c:pt idx="163">
                  <c:v>1.72078</c:v>
                </c:pt>
                <c:pt idx="164">
                  <c:v>1.7241500000000001</c:v>
                </c:pt>
                <c:pt idx="165">
                  <c:v>1.7252799999999999</c:v>
                </c:pt>
                <c:pt idx="166">
                  <c:v>1.7318199999999999</c:v>
                </c:pt>
                <c:pt idx="167">
                  <c:v>1.73183</c:v>
                </c:pt>
                <c:pt idx="168">
                  <c:v>1.73183</c:v>
                </c:pt>
                <c:pt idx="169">
                  <c:v>1.7309000000000001</c:v>
                </c:pt>
                <c:pt idx="170">
                  <c:v>1.73136</c:v>
                </c:pt>
                <c:pt idx="171">
                  <c:v>1.73146</c:v>
                </c:pt>
                <c:pt idx="172">
                  <c:v>1.73146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04A-7545-AD6C-298D42C48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8562383"/>
        <c:axId val="1798507487"/>
      </c:scatterChart>
      <c:valAx>
        <c:axId val="1798562383"/>
        <c:scaling>
          <c:orientation val="minMax"/>
          <c:max val="4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Координата, см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8507487"/>
        <c:crosses val="autoZero"/>
        <c:crossBetween val="midCat"/>
      </c:valAx>
      <c:valAx>
        <c:axId val="1798507487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Давление</a:t>
                </a:r>
                <a:r>
                  <a:rPr lang="en-US"/>
                  <a:t> </a:t>
                </a:r>
                <a:r>
                  <a:rPr lang="ru-RU"/>
                  <a:t>и напряжение , МПа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8176997268255864E-2"/>
              <c:y val="0.16186874678777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85623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825329861111096"/>
          <c:y val="0.2036765873015873"/>
          <c:w val="0.17733697916666669"/>
          <c:h val="0.48681349206349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36550" y="685800"/>
            <a:ext cx="618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815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1pPr>
    <a:lvl2pPr marL="1230465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2pPr>
    <a:lvl3pPr marL="2460930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3pPr>
    <a:lvl4pPr marL="3691392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4pPr>
    <a:lvl5pPr marL="4921857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5pPr>
    <a:lvl6pPr marL="6152324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6pPr>
    <a:lvl7pPr marL="7382789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7pPr>
    <a:lvl8pPr marL="8613252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8pPr>
    <a:lvl9pPr marL="9843716" algn="l" defTabSz="2460930" rtl="0" eaLnBrk="1" latinLnBrk="0" hangingPunct="1">
      <a:defRPr sz="3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843437" y="7768736"/>
            <a:ext cx="23055913" cy="3121712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5000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7467"/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843456" y="2753544"/>
            <a:ext cx="23055913" cy="446449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3000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defRPr>
            </a:lvl1pPr>
            <a:lvl2pPr algn="ctr">
              <a:spcBef>
                <a:spcPts val="0"/>
              </a:spcBef>
              <a:buSzPct val="100000"/>
              <a:defRPr sz="13867"/>
            </a:lvl2pPr>
            <a:lvl3pPr algn="ctr">
              <a:spcBef>
                <a:spcPts val="0"/>
              </a:spcBef>
              <a:buSzPct val="100000"/>
              <a:defRPr sz="13867"/>
            </a:lvl3pPr>
            <a:lvl4pPr algn="ctr">
              <a:spcBef>
                <a:spcPts val="0"/>
              </a:spcBef>
              <a:buSzPct val="100000"/>
              <a:defRPr sz="13867"/>
            </a:lvl4pPr>
            <a:lvl5pPr algn="ctr">
              <a:spcBef>
                <a:spcPts val="0"/>
              </a:spcBef>
              <a:buSzPct val="100000"/>
              <a:defRPr sz="13867"/>
            </a:lvl5pPr>
            <a:lvl6pPr algn="ctr">
              <a:spcBef>
                <a:spcPts val="0"/>
              </a:spcBef>
              <a:buSzPct val="100000"/>
              <a:defRPr sz="13867"/>
            </a:lvl6pPr>
            <a:lvl7pPr algn="ctr">
              <a:spcBef>
                <a:spcPts val="0"/>
              </a:spcBef>
              <a:buSzPct val="100000"/>
              <a:defRPr sz="13867"/>
            </a:lvl7pPr>
            <a:lvl8pPr algn="ctr">
              <a:spcBef>
                <a:spcPts val="0"/>
              </a:spcBef>
              <a:buSzPct val="100000"/>
              <a:defRPr sz="13867"/>
            </a:lvl8pPr>
            <a:lvl9pPr algn="ctr">
              <a:spcBef>
                <a:spcPts val="0"/>
              </a:spcBef>
              <a:buSzPct val="100000"/>
              <a:defRPr sz="13867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r"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905147-903F-4266-8C0C-ED99806B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6844-9320-41E0-B078-5DDFDCD55C68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F44FF4-9E9F-460C-8A66-AD299C88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8D086-5734-43F6-B7CA-99784BE9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4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2DA95-4965-4D7F-8D21-3B28C335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B0330-19D4-4180-AF8B-B375281D5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3723D-D75B-4191-B9EA-E4E2C25E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4A1A2-1060-499E-9D5E-5CEAA5A42DAB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FD8F3-2BEE-4013-A2EF-E6579708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3C150-9202-4B4F-BE74-EBF7E4A4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6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78661" y="560919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925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12235755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533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10791982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92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99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Shape 17"/>
          <p:cNvSpPr txBox="1">
            <a:spLocks noGrp="1"/>
          </p:cNvSpPr>
          <p:nvPr>
            <p:ph type="body" idx="13"/>
          </p:nvPr>
        </p:nvSpPr>
        <p:spPr>
          <a:xfrm>
            <a:off x="12257658" y="3905250"/>
            <a:ext cx="5320208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7"/>
          <p:cNvSpPr txBox="1">
            <a:spLocks noGrp="1"/>
          </p:cNvSpPr>
          <p:nvPr>
            <p:ph type="body" idx="14"/>
          </p:nvPr>
        </p:nvSpPr>
        <p:spPr>
          <a:xfrm>
            <a:off x="6603504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7"/>
          <p:cNvSpPr txBox="1">
            <a:spLocks noGrp="1"/>
          </p:cNvSpPr>
          <p:nvPr>
            <p:ph type="body" idx="15"/>
          </p:nvPr>
        </p:nvSpPr>
        <p:spPr>
          <a:xfrm>
            <a:off x="17892761" y="3905250"/>
            <a:ext cx="5320208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3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idx="13"/>
          </p:nvPr>
        </p:nvSpPr>
        <p:spPr>
          <a:xfrm>
            <a:off x="8690595" y="4081463"/>
            <a:ext cx="7244730" cy="5791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3" name="Рисунок 2"/>
          <p:cNvSpPr>
            <a:spLocks noGrp="1"/>
          </p:cNvSpPr>
          <p:nvPr>
            <p:ph type="pic" idx="15"/>
          </p:nvPr>
        </p:nvSpPr>
        <p:spPr>
          <a:xfrm>
            <a:off x="16352395" y="4081463"/>
            <a:ext cx="7244730" cy="57917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79931" y="557213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7119574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Shape 17"/>
          <p:cNvSpPr txBox="1">
            <a:spLocks noGrp="1"/>
          </p:cNvSpPr>
          <p:nvPr>
            <p:ph type="body" idx="14"/>
          </p:nvPr>
        </p:nvSpPr>
        <p:spPr>
          <a:xfrm>
            <a:off x="8580486" y="10029025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" name="Shape 17"/>
          <p:cNvSpPr txBox="1">
            <a:spLocks noGrp="1"/>
          </p:cNvSpPr>
          <p:nvPr>
            <p:ph type="body" idx="16"/>
          </p:nvPr>
        </p:nvSpPr>
        <p:spPr>
          <a:xfrm>
            <a:off x="16242286" y="10029025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184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4" pos="77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18017851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12371387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6720856" y="8226152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7" name="Рисунок 2"/>
          <p:cNvSpPr>
            <a:spLocks noGrp="1"/>
          </p:cNvSpPr>
          <p:nvPr>
            <p:ph type="pic" idx="17"/>
          </p:nvPr>
        </p:nvSpPr>
        <p:spPr>
          <a:xfrm>
            <a:off x="18017851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5" name="Рисунок 2"/>
          <p:cNvSpPr>
            <a:spLocks noGrp="1"/>
          </p:cNvSpPr>
          <p:nvPr>
            <p:ph type="pic" idx="15"/>
          </p:nvPr>
        </p:nvSpPr>
        <p:spPr>
          <a:xfrm>
            <a:off x="12371387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/>
          <p:cNvSpPr>
            <a:spLocks noGrp="1"/>
          </p:cNvSpPr>
          <p:nvPr>
            <p:ph type="pic" idx="13"/>
          </p:nvPr>
        </p:nvSpPr>
        <p:spPr>
          <a:xfrm>
            <a:off x="6720856" y="4090987"/>
            <a:ext cx="5233019" cy="3138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Shape 17"/>
          <p:cNvSpPr txBox="1">
            <a:spLocks noGrp="1"/>
          </p:cNvSpPr>
          <p:nvPr>
            <p:ph type="body" idx="14"/>
          </p:nvPr>
        </p:nvSpPr>
        <p:spPr>
          <a:xfrm>
            <a:off x="6610747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17"/>
          <p:cNvSpPr txBox="1">
            <a:spLocks noGrp="1"/>
          </p:cNvSpPr>
          <p:nvPr>
            <p:ph type="body" idx="16"/>
          </p:nvPr>
        </p:nvSpPr>
        <p:spPr>
          <a:xfrm>
            <a:off x="12261278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8" name="Shape 17"/>
          <p:cNvSpPr txBox="1">
            <a:spLocks noGrp="1"/>
          </p:cNvSpPr>
          <p:nvPr>
            <p:ph type="body" idx="18"/>
          </p:nvPr>
        </p:nvSpPr>
        <p:spPr>
          <a:xfrm>
            <a:off x="17907742" y="7385298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689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"/>
          <p:cNvSpPr>
            <a:spLocks noGrp="1"/>
          </p:cNvSpPr>
          <p:nvPr>
            <p:ph type="pic" idx="20"/>
          </p:nvPr>
        </p:nvSpPr>
        <p:spPr>
          <a:xfrm>
            <a:off x="12371387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4" name="Рисунок 2"/>
          <p:cNvSpPr>
            <a:spLocks noGrp="1"/>
          </p:cNvSpPr>
          <p:nvPr>
            <p:ph type="pic" idx="21"/>
          </p:nvPr>
        </p:nvSpPr>
        <p:spPr>
          <a:xfrm>
            <a:off x="6720856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2" name="Рисунок 2"/>
          <p:cNvSpPr>
            <a:spLocks noGrp="1"/>
          </p:cNvSpPr>
          <p:nvPr>
            <p:ph type="pic" idx="19"/>
          </p:nvPr>
        </p:nvSpPr>
        <p:spPr>
          <a:xfrm>
            <a:off x="18017851" y="4084320"/>
            <a:ext cx="5226744" cy="7280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83251" y="560160"/>
            <a:ext cx="23093252" cy="295232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8500" b="1" i="0" u="none" strike="noStrike" cap="none" baseline="0" dirty="0">
                <a:solidFill>
                  <a:srgbClr val="0072BC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931333" y="3905250"/>
            <a:ext cx="5317067" cy="818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="0" i="0" u="none" strike="noStrike" cap="none" spc="-5" baseline="0" dirty="0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Shape 17"/>
          <p:cNvSpPr txBox="1">
            <a:spLocks noGrp="1"/>
          </p:cNvSpPr>
          <p:nvPr>
            <p:ph type="body" idx="22"/>
          </p:nvPr>
        </p:nvSpPr>
        <p:spPr>
          <a:xfrm>
            <a:off x="6610747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17"/>
          <p:cNvSpPr txBox="1">
            <a:spLocks noGrp="1"/>
          </p:cNvSpPr>
          <p:nvPr>
            <p:ph type="body" idx="23"/>
          </p:nvPr>
        </p:nvSpPr>
        <p:spPr>
          <a:xfrm>
            <a:off x="12261278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17"/>
          <p:cNvSpPr txBox="1">
            <a:spLocks noGrp="1"/>
          </p:cNvSpPr>
          <p:nvPr>
            <p:ph type="body" idx="24"/>
          </p:nvPr>
        </p:nvSpPr>
        <p:spPr>
          <a:xfrm>
            <a:off x="17907742" y="11520463"/>
            <a:ext cx="5472608" cy="79208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000" b="0" i="1" u="none" strike="noStrike" cap="none" spc="-5" baseline="0" dirty="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  <a:ea typeface="Arial"/>
                <a:cs typeface="Arial"/>
                <a:sym typeface="Arial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868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79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43437" y="1186742"/>
            <a:ext cx="23055913" cy="15271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43437" y="3073267"/>
            <a:ext cx="23055913" cy="91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ru" sz="2667" smtClean="0">
                <a:solidFill>
                  <a:schemeClr val="dk2"/>
                </a:solidFill>
              </a:rPr>
              <a:pPr algn="r"/>
              <a:t>‹#›</a:t>
            </a:fld>
            <a:endParaRPr lang="ru" sz="2667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63" r:id="rId3"/>
    <p:sldLayoutId id="2147483666" r:id="rId4"/>
    <p:sldLayoutId id="2147483661" r:id="rId5"/>
    <p:sldLayoutId id="2147483665" r:id="rId6"/>
    <p:sldLayoutId id="2147483670" r:id="rId7"/>
    <p:sldLayoutId id="2147483669" r:id="rId8"/>
    <p:sldLayoutId id="2147483671" r:id="rId9"/>
    <p:sldLayoutId id="2147483672" r:id="rId10"/>
    <p:sldLayoutId id="2147483673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733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B0E07EC2-0F7B-3EB7-77C6-26E1C3532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4800" b="1" u="sng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Гребенщикова Елизавета Максимовна</a:t>
            </a:r>
            <a:r>
              <a:rPr lang="ru-RU" sz="4800" b="1" baseline="300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4800" b="1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4800" b="1" dirty="0" err="1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Начев</a:t>
            </a:r>
            <a:r>
              <a:rPr lang="ru-RU" sz="4800" b="1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 Виктор Андреевич</a:t>
            </a:r>
            <a:r>
              <a:rPr lang="ru-RU" sz="4800" b="1" baseline="300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ru-RU" sz="4800" b="1" dirty="0">
              <a:latin typeface="Circe Bold" panose="020B06020202030202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4800" baseline="300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48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 Институт динамики геосфер им. академика М.А. Садовского Российской академии наук (ИДГ РАН), г. Москва</a:t>
            </a:r>
          </a:p>
          <a:p>
            <a:pPr algn="r">
              <a:lnSpc>
                <a:spcPct val="107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4800" baseline="300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4800" dirty="0">
                <a:effectLst/>
                <a:latin typeface="Circe Bold" panose="020B0602020203020203"/>
                <a:ea typeface="Calibri" panose="020F0502020204030204" pitchFamily="34" charset="0"/>
                <a:cs typeface="Times New Roman" panose="02020603050405020304" pitchFamily="18" charset="0"/>
              </a:rPr>
              <a:t> Московский физико-технический институт, г. Долгопрудный, Московская обл.</a:t>
            </a:r>
          </a:p>
          <a:p>
            <a:endParaRPr lang="en-US" dirty="0"/>
          </a:p>
        </p:txBody>
      </p:sp>
      <p:sp>
        <p:nvSpPr>
          <p:cNvPr id="2" name="Номер слайда 1" hidden="1">
            <a:extLst>
              <a:ext uri="{FF2B5EF4-FFF2-40B4-BE49-F238E27FC236}">
                <a16:creationId xmlns:a16="http://schemas.microsoft.com/office/drawing/2014/main" id="{FCA4EC62-4828-327A-1713-032C6A4ED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18E45DD-48D5-48E1-955A-6CA5E867A149}" type="slidenum">
              <a:rPr lang="ru-RU" smtClean="0"/>
              <a:pPr>
                <a:spcAft>
                  <a:spcPts val="600"/>
                </a:spcAft>
              </a:pPr>
              <a:t>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C1A94-9895-50A5-BAF4-115A9C819F24}"/>
              </a:ext>
            </a:extLst>
          </p:cNvPr>
          <p:cNvSpPr txBox="1"/>
          <p:nvPr/>
        </p:nvSpPr>
        <p:spPr>
          <a:xfrm>
            <a:off x="1066131" y="1482767"/>
            <a:ext cx="23055913" cy="4464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ru-RU" sz="7200" b="1" i="0" u="none" strike="noStrike" cap="none" baseline="0" dirty="0">
                <a:solidFill>
                  <a:srgbClr val="0072BC"/>
                </a:solidFill>
                <a:latin typeface="+mj-lt"/>
                <a:ea typeface="Arial"/>
                <a:cs typeface="Segoe UI" panose="020B0502040204020203" pitchFamily="34" charset="0"/>
                <a:sym typeface="Arial"/>
              </a:rPr>
              <a:t>Численное моделирование механического поведения пороупругопластического искусственного материала в процессе проведения ГРП</a:t>
            </a:r>
          </a:p>
        </p:txBody>
      </p:sp>
    </p:spTree>
    <p:extLst>
      <p:ext uri="{BB962C8B-B14F-4D97-AF65-F5344CB8AC3E}">
        <p14:creationId xmlns:p14="http://schemas.microsoft.com/office/powerpoint/2010/main" val="117030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B99B908-44E2-4EF1-87FE-515D1834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997C2C-DA74-43D4-B044-6BF9CAD31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10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5FCFC-ED9A-4B48-B97E-ECB3E9A8B59D}"/>
              </a:ext>
            </a:extLst>
          </p:cNvPr>
          <p:cNvSpPr txBox="1"/>
          <p:nvPr/>
        </p:nvSpPr>
        <p:spPr>
          <a:xfrm>
            <a:off x="1327995" y="10429883"/>
            <a:ext cx="224915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>
                <a:latin typeface="+mn-lt"/>
                <a:ea typeface="Calibri" panose="020F0502020204030204" pitchFamily="34" charset="0"/>
              </a:rPr>
              <a:t>Результаты моделирования изменения поля напряжений в процессе роста трещины, где S, </a:t>
            </a:r>
            <a:r>
              <a:rPr lang="ru-RU" sz="3600" i="1" u="sng" dirty="0" err="1">
                <a:latin typeface="+mn-lt"/>
                <a:ea typeface="Calibri" panose="020F0502020204030204" pitchFamily="34" charset="0"/>
              </a:rPr>
              <a:t>Mises</a:t>
            </a:r>
            <a:r>
              <a:rPr lang="ru-RU" sz="3600" i="1" u="sng" dirty="0">
                <a:latin typeface="+mn-lt"/>
                <a:ea typeface="Calibri" panose="020F0502020204030204" pitchFamily="34" charset="0"/>
              </a:rPr>
              <a:t> — второй инвариант тензора напряжений.</a:t>
            </a:r>
          </a:p>
          <a:p>
            <a:pPr algn="ctr"/>
            <a:endParaRPr lang="en-US" sz="3600" i="1" u="sng" dirty="0">
              <a:latin typeface="+mn-lt"/>
            </a:endParaRPr>
          </a:p>
          <a:p>
            <a:pPr algn="ctr"/>
            <a:r>
              <a:rPr lang="ru-RU" sz="3600" dirty="0">
                <a:latin typeface="+mn-lt"/>
              </a:rPr>
              <a:t>а) 1.7300 </a:t>
            </a:r>
            <a:r>
              <a:rPr lang="ru-RU" sz="3600" dirty="0" err="1">
                <a:latin typeface="+mn-lt"/>
              </a:rPr>
              <a:t>мкс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б) 2.1701 </a:t>
            </a:r>
            <a:r>
              <a:rPr lang="ru-RU" sz="3600" dirty="0" err="1">
                <a:latin typeface="+mn-lt"/>
              </a:rPr>
              <a:t>мкс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в) 2.1703 </a:t>
            </a:r>
            <a:r>
              <a:rPr lang="ru-RU" sz="3600" dirty="0" err="1">
                <a:latin typeface="+mn-lt"/>
              </a:rPr>
              <a:t>мкс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г) 2.1611 </a:t>
            </a:r>
            <a:r>
              <a:rPr lang="ru-RU" sz="3600" dirty="0" err="1">
                <a:latin typeface="+mn-lt"/>
              </a:rPr>
              <a:t>мкс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д) 2.8361 </a:t>
            </a:r>
            <a:r>
              <a:rPr lang="ru-RU" sz="3600" dirty="0" err="1">
                <a:latin typeface="+mn-lt"/>
              </a:rPr>
              <a:t>мкс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д) 3.0261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.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E3E1A832-A627-1748-9A86-E2EADB5E7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320" y="2483372"/>
            <a:ext cx="14161068" cy="7560000"/>
          </a:xfrm>
          <a:prstGeom prst="rect">
            <a:avLst/>
          </a:prstGeom>
        </p:spPr>
      </p:pic>
      <p:pic>
        <p:nvPicPr>
          <p:cNvPr id="9" name="S10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6266A5DB-A0C8-8B7E-DF73-D60713C0A7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28104"/>
          <a:stretch/>
        </p:blipFill>
        <p:spPr>
          <a:xfrm>
            <a:off x="0" y="3113584"/>
            <a:ext cx="10297144" cy="60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1986F6-020B-4ED1-81D3-7DD8746E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8DB26B-2521-4F90-80F5-88A398041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F42A1-A501-4547-8BD1-175C6AB055A5}"/>
              </a:ext>
            </a:extLst>
          </p:cNvPr>
          <p:cNvSpPr txBox="1"/>
          <p:nvPr/>
        </p:nvSpPr>
        <p:spPr>
          <a:xfrm>
            <a:off x="1327996" y="10443520"/>
            <a:ext cx="22491566" cy="2997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моделирования изменения поля деформаций в процессе роста трещины, где U, </a:t>
            </a:r>
            <a:r>
              <a:rPr lang="ru-RU" sz="3600" i="1" u="sng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Magnitude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— магнитуды деформации.</a:t>
            </a:r>
          </a:p>
          <a:p>
            <a:pPr algn="ctr">
              <a:lnSpc>
                <a:spcPct val="115000"/>
              </a:lnSpc>
              <a:spcAft>
                <a:spcPts val="1600"/>
              </a:spcAft>
            </a:pPr>
            <a:endParaRPr lang="ru-RU" sz="3600" i="1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а) 1.7300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б) 2.1701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в) 2.1703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г) 2.1611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д) 2.8361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д) 3.0261 </a:t>
            </a:r>
            <a:r>
              <a:rPr lang="ru-RU" sz="36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3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DF9A70B1-2FF9-7945-ACBF-EEDC6BFAB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44" y="2245886"/>
            <a:ext cx="13894486" cy="7920000"/>
          </a:xfrm>
          <a:prstGeom prst="rect">
            <a:avLst/>
          </a:prstGeom>
        </p:spPr>
      </p:pic>
      <p:pic>
        <p:nvPicPr>
          <p:cNvPr id="9" name="U10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56E6DB2-418B-536D-C87D-EB5CE3A806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81" r="27619"/>
          <a:stretch/>
        </p:blipFill>
        <p:spPr>
          <a:xfrm>
            <a:off x="0" y="2825552"/>
            <a:ext cx="10387098" cy="6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58B202-B32E-44A5-8AFC-665C025F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8DB26B-2521-4F90-80F5-88A398041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F42A1-A501-4547-8BD1-175C6AB055A5}"/>
              </a:ext>
            </a:extLst>
          </p:cNvPr>
          <p:cNvSpPr txBox="1"/>
          <p:nvPr/>
        </p:nvSpPr>
        <p:spPr>
          <a:xfrm>
            <a:off x="1311824" y="11046458"/>
            <a:ext cx="22491566" cy="19504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3</a:t>
            </a:r>
            <a:r>
              <a:rPr lang="en-US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D-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 изменения порового давления в процессе увеличения давления закачки жидкости ГРП в центральную скважину для значений давления закачки: а) 1 МПа, б) 3 МПа, в) 5 МПа, г) 7 МПа, д) 9МПа, где </a:t>
            </a:r>
            <a:r>
              <a:rPr lang="en-US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 — 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поровое давление.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C7805B-84B4-8442-9EEA-AA5678FF7A9B}"/>
              </a:ext>
            </a:extLst>
          </p:cNvPr>
          <p:cNvGrpSpPr/>
          <p:nvPr/>
        </p:nvGrpSpPr>
        <p:grpSpPr>
          <a:xfrm>
            <a:off x="7042795" y="2321496"/>
            <a:ext cx="10657184" cy="7663426"/>
            <a:chOff x="923544" y="365760"/>
            <a:chExt cx="5948820" cy="44391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347BF6-C01E-2C49-850D-6DE080CE6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567" t="1135" r="25711" b="1784"/>
            <a:stretch/>
          </p:blipFill>
          <p:spPr>
            <a:xfrm>
              <a:off x="923544" y="365760"/>
              <a:ext cx="1984410" cy="198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D070A3-2F21-B249-9E32-3B1C81356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783" t="1351" r="25712" b="1783"/>
            <a:stretch/>
          </p:blipFill>
          <p:spPr>
            <a:xfrm>
              <a:off x="2907934" y="365760"/>
              <a:ext cx="1980000" cy="1980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B42E65-C066-3C4B-A21A-E835795549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783" t="1784" r="25712" b="1567"/>
            <a:stretch/>
          </p:blipFill>
          <p:spPr>
            <a:xfrm>
              <a:off x="4887934" y="365760"/>
              <a:ext cx="1984430" cy="19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E6D2DB-D63E-4A4B-95AF-1CA468B9E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675" t="1351" r="25820" b="1783"/>
            <a:stretch/>
          </p:blipFill>
          <p:spPr>
            <a:xfrm>
              <a:off x="923544" y="2596896"/>
              <a:ext cx="1980000" cy="198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0437B4-FD7B-5347-9123-6759FE6F9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783" t="1568" r="25820" b="1784"/>
            <a:stretch/>
          </p:blipFill>
          <p:spPr>
            <a:xfrm>
              <a:off x="2903544" y="2596896"/>
              <a:ext cx="1980000" cy="1980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4F3117-02DD-D44B-9A43-C362E0447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39" t="1568" r="85260" b="61460"/>
            <a:stretch/>
          </p:blipFill>
          <p:spPr>
            <a:xfrm>
              <a:off x="5179621" y="2592650"/>
              <a:ext cx="1401056" cy="19800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0D1FD0-B4AF-F941-B9A4-23F4D5EF2339}"/>
                </a:ext>
              </a:extLst>
            </p:cNvPr>
            <p:cNvGrpSpPr/>
            <p:nvPr/>
          </p:nvGrpSpPr>
          <p:grpSpPr>
            <a:xfrm>
              <a:off x="2504193" y="2345760"/>
              <a:ext cx="399351" cy="223026"/>
              <a:chOff x="2682240" y="5963623"/>
              <a:chExt cx="399351" cy="223026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3E1272F-0D40-8242-BDB3-0D9304C50366}"/>
                  </a:ext>
                </a:extLst>
              </p:cNvPr>
              <p:cNvCxnSpPr/>
              <p:nvPr/>
            </p:nvCxnSpPr>
            <p:spPr>
              <a:xfrm>
                <a:off x="2682240" y="6017623"/>
                <a:ext cx="396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56BF92E-D5F8-244C-80B1-705286B789BF}"/>
                  </a:ext>
                </a:extLst>
              </p:cNvPr>
              <p:cNvCxnSpPr/>
              <p:nvPr/>
            </p:nvCxnSpPr>
            <p:spPr>
              <a:xfrm>
                <a:off x="3081591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15898D2-12B2-F947-9AE2-D87E11DCC20C}"/>
                  </a:ext>
                </a:extLst>
              </p:cNvPr>
              <p:cNvCxnSpPr/>
              <p:nvPr/>
            </p:nvCxnSpPr>
            <p:spPr>
              <a:xfrm>
                <a:off x="2682240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138599-AF01-FC4C-8485-277987AF23F8}"/>
                  </a:ext>
                </a:extLst>
              </p:cNvPr>
              <p:cNvSpPr txBox="1"/>
              <p:nvPr/>
            </p:nvSpPr>
            <p:spPr>
              <a:xfrm>
                <a:off x="2723947" y="6025066"/>
                <a:ext cx="31338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см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962D07-D1AD-0848-9D76-3BE422DAFE39}"/>
                </a:ext>
              </a:extLst>
            </p:cNvPr>
            <p:cNvGrpSpPr/>
            <p:nvPr/>
          </p:nvGrpSpPr>
          <p:grpSpPr>
            <a:xfrm>
              <a:off x="4480822" y="2342247"/>
              <a:ext cx="399351" cy="223026"/>
              <a:chOff x="2682240" y="5963623"/>
              <a:chExt cx="399351" cy="22302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D830D61-0E46-9B41-A99F-BFE65EADD046}"/>
                  </a:ext>
                </a:extLst>
              </p:cNvPr>
              <p:cNvCxnSpPr/>
              <p:nvPr/>
            </p:nvCxnSpPr>
            <p:spPr>
              <a:xfrm>
                <a:off x="2682240" y="6017623"/>
                <a:ext cx="396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637D0E0-1950-D24D-94E4-988C6B98D568}"/>
                  </a:ext>
                </a:extLst>
              </p:cNvPr>
              <p:cNvCxnSpPr/>
              <p:nvPr/>
            </p:nvCxnSpPr>
            <p:spPr>
              <a:xfrm>
                <a:off x="3081591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2673D30-0E37-2A42-9560-0C807A7D9681}"/>
                  </a:ext>
                </a:extLst>
              </p:cNvPr>
              <p:cNvCxnSpPr/>
              <p:nvPr/>
            </p:nvCxnSpPr>
            <p:spPr>
              <a:xfrm>
                <a:off x="2682240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9A306F-9606-6E41-A310-977EB73EC32B}"/>
                  </a:ext>
                </a:extLst>
              </p:cNvPr>
              <p:cNvSpPr txBox="1"/>
              <p:nvPr/>
            </p:nvSpPr>
            <p:spPr>
              <a:xfrm>
                <a:off x="2723947" y="6025066"/>
                <a:ext cx="31338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см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657DA4-A094-DF4B-8F08-DBDC0A2B84D8}"/>
                </a:ext>
              </a:extLst>
            </p:cNvPr>
            <p:cNvGrpSpPr/>
            <p:nvPr/>
          </p:nvGrpSpPr>
          <p:grpSpPr>
            <a:xfrm>
              <a:off x="6473013" y="2346027"/>
              <a:ext cx="399351" cy="223026"/>
              <a:chOff x="2682240" y="5963623"/>
              <a:chExt cx="399351" cy="22302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90CE003-203E-E644-A61D-D240653A8519}"/>
                  </a:ext>
                </a:extLst>
              </p:cNvPr>
              <p:cNvCxnSpPr/>
              <p:nvPr/>
            </p:nvCxnSpPr>
            <p:spPr>
              <a:xfrm>
                <a:off x="2682240" y="6017623"/>
                <a:ext cx="396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74E0A76-5076-CD43-BF56-6A16F6570D83}"/>
                  </a:ext>
                </a:extLst>
              </p:cNvPr>
              <p:cNvCxnSpPr/>
              <p:nvPr/>
            </p:nvCxnSpPr>
            <p:spPr>
              <a:xfrm>
                <a:off x="3081591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C9CF25E-4A7A-3948-AF9F-719DA3E7DDF0}"/>
                  </a:ext>
                </a:extLst>
              </p:cNvPr>
              <p:cNvCxnSpPr/>
              <p:nvPr/>
            </p:nvCxnSpPr>
            <p:spPr>
              <a:xfrm>
                <a:off x="2682240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F6EA74-8632-EA49-911A-5C6A061FCD13}"/>
                  </a:ext>
                </a:extLst>
              </p:cNvPr>
              <p:cNvSpPr txBox="1"/>
              <p:nvPr/>
            </p:nvSpPr>
            <p:spPr>
              <a:xfrm>
                <a:off x="2723947" y="6025066"/>
                <a:ext cx="31338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см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2522638-F79A-C74F-A7B1-2F1FA583FC88}"/>
                </a:ext>
              </a:extLst>
            </p:cNvPr>
            <p:cNvGrpSpPr/>
            <p:nvPr/>
          </p:nvGrpSpPr>
          <p:grpSpPr>
            <a:xfrm>
              <a:off x="2500842" y="4576896"/>
              <a:ext cx="399351" cy="223026"/>
              <a:chOff x="2682240" y="5963623"/>
              <a:chExt cx="399351" cy="22302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B12A5D-B3B2-9F4A-BF03-645C346CB4DF}"/>
                  </a:ext>
                </a:extLst>
              </p:cNvPr>
              <p:cNvCxnSpPr/>
              <p:nvPr/>
            </p:nvCxnSpPr>
            <p:spPr>
              <a:xfrm>
                <a:off x="2682240" y="6017623"/>
                <a:ext cx="396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EB5F051-6F1E-844F-835A-A0F941FC599B}"/>
                  </a:ext>
                </a:extLst>
              </p:cNvPr>
              <p:cNvCxnSpPr/>
              <p:nvPr/>
            </p:nvCxnSpPr>
            <p:spPr>
              <a:xfrm>
                <a:off x="3081591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C381F59-C68D-8642-B487-AB8BEC48676B}"/>
                  </a:ext>
                </a:extLst>
              </p:cNvPr>
              <p:cNvCxnSpPr/>
              <p:nvPr/>
            </p:nvCxnSpPr>
            <p:spPr>
              <a:xfrm>
                <a:off x="2682240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263B3E-503F-324A-8C14-F2F3B58510A8}"/>
                  </a:ext>
                </a:extLst>
              </p:cNvPr>
              <p:cNvSpPr txBox="1"/>
              <p:nvPr/>
            </p:nvSpPr>
            <p:spPr>
              <a:xfrm>
                <a:off x="2723947" y="6025066"/>
                <a:ext cx="31338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см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D1EB57-9476-574E-9139-98D06D324D21}"/>
                </a:ext>
              </a:extLst>
            </p:cNvPr>
            <p:cNvGrpSpPr/>
            <p:nvPr/>
          </p:nvGrpSpPr>
          <p:grpSpPr>
            <a:xfrm>
              <a:off x="4484193" y="4577011"/>
              <a:ext cx="399351" cy="223026"/>
              <a:chOff x="2682240" y="5963623"/>
              <a:chExt cx="399351" cy="223026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C0C6312-4523-1049-9169-37457F335E81}"/>
                  </a:ext>
                </a:extLst>
              </p:cNvPr>
              <p:cNvCxnSpPr/>
              <p:nvPr/>
            </p:nvCxnSpPr>
            <p:spPr>
              <a:xfrm>
                <a:off x="2682240" y="6017623"/>
                <a:ext cx="396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CBE3F47-335E-2B4C-B366-FC5832745BD4}"/>
                  </a:ext>
                </a:extLst>
              </p:cNvPr>
              <p:cNvCxnSpPr/>
              <p:nvPr/>
            </p:nvCxnSpPr>
            <p:spPr>
              <a:xfrm>
                <a:off x="3081591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2CDDFE6-ABCD-3340-B94A-C2022EED14C2}"/>
                  </a:ext>
                </a:extLst>
              </p:cNvPr>
              <p:cNvCxnSpPr/>
              <p:nvPr/>
            </p:nvCxnSpPr>
            <p:spPr>
              <a:xfrm>
                <a:off x="2682240" y="5963623"/>
                <a:ext cx="0" cy="108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7202C9-71DD-1246-A91F-D1D6335EA349}"/>
                  </a:ext>
                </a:extLst>
              </p:cNvPr>
              <p:cNvSpPr txBox="1"/>
              <p:nvPr/>
            </p:nvSpPr>
            <p:spPr>
              <a:xfrm>
                <a:off x="2723947" y="6025066"/>
                <a:ext cx="313388" cy="161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см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BF27AA-CA07-7246-94C5-EF2ABFFFF87C}"/>
                </a:ext>
              </a:extLst>
            </p:cNvPr>
            <p:cNvSpPr txBox="1"/>
            <p:nvPr/>
          </p:nvSpPr>
          <p:spPr>
            <a:xfrm>
              <a:off x="1791948" y="2342247"/>
              <a:ext cx="15965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2F1278-1971-9A45-94AC-6CC06BFB3E47}"/>
                </a:ext>
              </a:extLst>
            </p:cNvPr>
            <p:cNvSpPr txBox="1"/>
            <p:nvPr/>
          </p:nvSpPr>
          <p:spPr>
            <a:xfrm>
              <a:off x="3764580" y="2342247"/>
              <a:ext cx="15965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2E31B3-9B08-D744-91B2-0ACC9D4AA008}"/>
                </a:ext>
              </a:extLst>
            </p:cNvPr>
            <p:cNvSpPr txBox="1"/>
            <p:nvPr/>
          </p:nvSpPr>
          <p:spPr>
            <a:xfrm>
              <a:off x="5758033" y="2342247"/>
              <a:ext cx="150843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1E385B-CEE8-7A4A-802F-96C95751BB7B}"/>
                </a:ext>
              </a:extLst>
            </p:cNvPr>
            <p:cNvSpPr txBox="1"/>
            <p:nvPr/>
          </p:nvSpPr>
          <p:spPr>
            <a:xfrm>
              <a:off x="1791948" y="4592172"/>
              <a:ext cx="14523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0C2A89-DA39-D143-AC06-CF2964049D82}"/>
                </a:ext>
              </a:extLst>
            </p:cNvPr>
            <p:cNvSpPr txBox="1"/>
            <p:nvPr/>
          </p:nvSpPr>
          <p:spPr>
            <a:xfrm>
              <a:off x="3763873" y="4597125"/>
              <a:ext cx="16046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100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29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7DB3A7-BA79-45F9-877B-4411A44C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8DB26B-2521-4F90-80F5-88A398041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17AA58D-E8E2-BC48-A81E-576A297F3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566348"/>
              </p:ext>
            </p:extLst>
          </p:nvPr>
        </p:nvGraphicFramePr>
        <p:xfrm>
          <a:off x="2852747" y="2221021"/>
          <a:ext cx="19152217" cy="898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8F19C08-75A3-8642-B009-E80805BADBAA}"/>
              </a:ext>
            </a:extLst>
          </p:cNvPr>
          <p:cNvSpPr txBox="1"/>
          <p:nvPr/>
        </p:nvSpPr>
        <p:spPr>
          <a:xfrm>
            <a:off x="2836681" y="11205717"/>
            <a:ext cx="190694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>
                <a:latin typeface="+mn-lt"/>
                <a:ea typeface="Calibri" panose="020F0502020204030204" pitchFamily="34" charset="0"/>
              </a:rPr>
              <a:t>Зависимость порового давления, максимального и минимального сжимающего напряжений вдоль оси максимального сжимающего напряжения вдоль траектории трещины до начала её образования, где </a:t>
            </a:r>
            <a:r>
              <a:rPr lang="en-US" sz="3600" i="1" u="sng" dirty="0">
                <a:latin typeface="+mn-lt"/>
                <a:ea typeface="Calibri" panose="020F0502020204030204" pitchFamily="34" charset="0"/>
              </a:rPr>
              <a:t>S, Mises — </a:t>
            </a:r>
            <a:r>
              <a:rPr lang="ru-RU" sz="3600" i="1" u="sng" dirty="0" err="1">
                <a:latin typeface="+mn-lt"/>
                <a:ea typeface="Calibri" panose="020F0502020204030204" pitchFamily="34" charset="0"/>
              </a:rPr>
              <a:t>второи</a:t>
            </a:r>
            <a:r>
              <a:rPr lang="ru-RU" sz="3600" i="1" u="sng" dirty="0">
                <a:latin typeface="+mn-lt"/>
                <a:ea typeface="Calibri" panose="020F0502020204030204" pitchFamily="34" charset="0"/>
              </a:rPr>
              <a:t>̆ инвариант тензора напряжений.</a:t>
            </a:r>
          </a:p>
        </p:txBody>
      </p:sp>
    </p:spTree>
    <p:extLst>
      <p:ext uri="{BB962C8B-B14F-4D97-AF65-F5344CB8AC3E}">
        <p14:creationId xmlns:p14="http://schemas.microsoft.com/office/powerpoint/2010/main" val="84000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77DB3A7-BA79-45F9-877B-4411A44C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8DB26B-2521-4F90-80F5-88A398041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9A5CB-20AE-4317-8852-2F6C71DF7368}"/>
              </a:ext>
            </a:extLst>
          </p:cNvPr>
          <p:cNvSpPr txBox="1"/>
          <p:nvPr/>
        </p:nvSpPr>
        <p:spPr>
          <a:xfrm>
            <a:off x="1327996" y="10179581"/>
            <a:ext cx="224915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>
                <a:latin typeface="+mn-lt"/>
                <a:ea typeface="Calibri" panose="020F0502020204030204" pitchFamily="34" charset="0"/>
              </a:rPr>
              <a:t>Результат моделирования роста трещины, где STATUSXFEM — параметр, который характеризует степень сцепления элементов в модели, если STATUSXFEM = 0, то узел КЭ не повреждён, при STATUSXFEM = 1.0 — узел КЭ полностью разрушен.</a:t>
            </a:r>
            <a:endParaRPr lang="en-US" sz="3600" i="1" u="sng" dirty="0">
              <a:latin typeface="+mn-lt"/>
              <a:ea typeface="Calibri" panose="020F0502020204030204" pitchFamily="34" charset="0"/>
            </a:endParaRPr>
          </a:p>
          <a:p>
            <a:pPr algn="ctr"/>
            <a:endParaRPr lang="en-US" sz="3600" i="1" u="sng" dirty="0">
              <a:latin typeface="+mn-lt"/>
            </a:endParaRPr>
          </a:p>
          <a:p>
            <a:pPr algn="ctr"/>
            <a:r>
              <a:rPr lang="ru-RU" sz="3600" dirty="0">
                <a:latin typeface="+mn-lt"/>
              </a:rPr>
              <a:t>а) 1.7300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1..2 мм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б) 2.1701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20 мм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в) 2.1703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80 мм</a:t>
            </a:r>
            <a:r>
              <a:rPr lang="en-US" sz="3600" dirty="0">
                <a:latin typeface="+mn-lt"/>
              </a:rPr>
              <a:t>;</a:t>
            </a:r>
            <a:endParaRPr lang="ru-RU" sz="3600" dirty="0">
              <a:latin typeface="+mn-lt"/>
            </a:endParaRPr>
          </a:p>
          <a:p>
            <a:pPr algn="ctr"/>
            <a:r>
              <a:rPr lang="ru-RU" sz="3600" dirty="0">
                <a:latin typeface="+mn-lt"/>
              </a:rPr>
              <a:t>г) 2.1611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140 мм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д) 2.8361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180 мм</a:t>
            </a:r>
            <a:r>
              <a:rPr lang="en-US" sz="3600" dirty="0">
                <a:latin typeface="+mn-lt"/>
              </a:rPr>
              <a:t>; </a:t>
            </a:r>
            <a:r>
              <a:rPr lang="ru-RU" sz="3600" dirty="0">
                <a:latin typeface="+mn-lt"/>
              </a:rPr>
              <a:t>д) 3.0261 </a:t>
            </a:r>
            <a:r>
              <a:rPr lang="ru-RU" sz="3600" dirty="0" err="1">
                <a:latin typeface="+mn-lt"/>
              </a:rPr>
              <a:t>мкс</a:t>
            </a:r>
            <a:r>
              <a:rPr lang="ru-RU" sz="3600" dirty="0">
                <a:latin typeface="+mn-lt"/>
              </a:rPr>
              <a:t> – 200 мм.</a:t>
            </a: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A64040DD-04C7-F24B-812A-B3D0A3FE15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254" y="2075268"/>
            <a:ext cx="14027134" cy="7920000"/>
          </a:xfrm>
          <a:prstGeom prst="rect">
            <a:avLst/>
          </a:prstGeom>
        </p:spPr>
      </p:pic>
      <p:pic>
        <p:nvPicPr>
          <p:cNvPr id="9" name="C5 (online-video-cutter.com) (1)">
            <a:hlinkClick r:id="" action="ppaction://media"/>
            <a:extLst>
              <a:ext uri="{FF2B5EF4-FFF2-40B4-BE49-F238E27FC236}">
                <a16:creationId xmlns:a16="http://schemas.microsoft.com/office/drawing/2014/main" id="{4DBA7628-0C80-F98B-BD04-E67426A25E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567" r="31785"/>
          <a:stretch/>
        </p:blipFill>
        <p:spPr>
          <a:xfrm>
            <a:off x="490066" y="2969568"/>
            <a:ext cx="9738553" cy="62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3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5F697-0905-4158-BD4E-F1BEC605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Полученные результаты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E07397-CBE3-4B42-B003-F5BAA412B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33" y="3905251"/>
            <a:ext cx="7130173" cy="2954064"/>
          </a:xfrm>
        </p:spPr>
        <p:txBody>
          <a:bodyPr/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 = 1,294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ГПа</a:t>
            </a: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𝜈 = 0,25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q = 10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/с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480845-4E44-4779-BE70-D50FDE016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DE3523-60C7-48B1-A103-1817C9E9E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8" r="37499"/>
          <a:stretch/>
        </p:blipFill>
        <p:spPr>
          <a:xfrm>
            <a:off x="7896510" y="3761656"/>
            <a:ext cx="3317565" cy="635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3F901F-B92B-4695-83CB-622296BBD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9388"/>
          <a:stretch/>
        </p:blipFill>
        <p:spPr>
          <a:xfrm>
            <a:off x="11530213" y="3762481"/>
            <a:ext cx="5622608" cy="63531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D9BD76-BB1D-407F-8A76-C2710AF16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516"/>
          <a:stretch/>
        </p:blipFill>
        <p:spPr>
          <a:xfrm>
            <a:off x="17954854" y="3762481"/>
            <a:ext cx="5375454" cy="635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1FB436-7296-41C5-A9AA-46531114266B}"/>
              </a:ext>
            </a:extLst>
          </p:cNvPr>
          <p:cNvSpPr txBox="1"/>
          <p:nvPr/>
        </p:nvSpPr>
        <p:spPr>
          <a:xfrm>
            <a:off x="11515280" y="9994608"/>
            <a:ext cx="6424641" cy="25875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2</a:t>
            </a:r>
            <a:r>
              <a:rPr lang="en-US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D-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 изменения порового давления после стадии нагнетания, где </a:t>
            </a:r>
            <a:r>
              <a:rPr lang="en-US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 — 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поровое давление.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CF8104-95B3-2340-B1D9-603C23E74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494" y="7092635"/>
            <a:ext cx="4022479" cy="32476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790119-2597-C043-9805-9B380A838335}"/>
              </a:ext>
            </a:extLst>
          </p:cNvPr>
          <p:cNvSpPr txBox="1"/>
          <p:nvPr/>
        </p:nvSpPr>
        <p:spPr>
          <a:xfrm>
            <a:off x="706091" y="9975019"/>
            <a:ext cx="6583433" cy="1313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Геометрия трещины после стадии нагнетания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BDB6E-A105-9043-A235-8B03C3A75BE9}"/>
              </a:ext>
            </a:extLst>
          </p:cNvPr>
          <p:cNvSpPr txBox="1"/>
          <p:nvPr/>
        </p:nvSpPr>
        <p:spPr>
          <a:xfrm>
            <a:off x="7574438" y="9975019"/>
            <a:ext cx="3955776" cy="1313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Подготовленная расчетная сетка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43E0A-7D43-3A4F-87B6-314DAB7482E4}"/>
              </a:ext>
            </a:extLst>
          </p:cNvPr>
          <p:cNvSpPr txBox="1"/>
          <p:nvPr/>
        </p:nvSpPr>
        <p:spPr>
          <a:xfrm>
            <a:off x="17939922" y="9994608"/>
            <a:ext cx="6802854" cy="32235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Результаты 2</a:t>
            </a:r>
            <a:r>
              <a:rPr lang="en-US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D-</a:t>
            </a:r>
            <a:r>
              <a:rPr lang="ru-RU" sz="36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моделирования </a:t>
            </a:r>
            <a:r>
              <a:rPr lang="ru-RU" sz="3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изменения поля деформаций после нагнетания, где </a:t>
            </a:r>
            <a:r>
              <a:rPr lang="ru-RU" sz="3600" i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3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i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Magnitude</a:t>
            </a:r>
            <a:r>
              <a:rPr lang="ru-RU" sz="3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 — магнитуды деформации.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96718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FDB47D-D1C8-2009-2827-93743FFE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45DD-48D5-48E1-955A-6CA5E867A149}" type="slidenum">
              <a:rPr lang="ru-RU" sz="3600" smtClean="0">
                <a:solidFill>
                  <a:schemeClr val="accent1"/>
                </a:solidFill>
              </a:r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47D2F4-0B69-02A3-7089-699E6EC3F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25" r="41458" b="13133"/>
          <a:stretch/>
        </p:blipFill>
        <p:spPr>
          <a:xfrm>
            <a:off x="2422531" y="2394857"/>
            <a:ext cx="3966617" cy="7808656"/>
          </a:xfrm>
          <a:prstGeom prst="rect">
            <a:avLst/>
          </a:prstGeom>
        </p:spPr>
      </p:pic>
      <p:pic>
        <p:nvPicPr>
          <p:cNvPr id="15" name="porpres">
            <a:hlinkClick r:id="" action="ppaction://media"/>
            <a:extLst>
              <a:ext uri="{FF2B5EF4-FFF2-40B4-BE49-F238E27FC236}">
                <a16:creationId xmlns:a16="http://schemas.microsoft.com/office/drawing/2014/main" id="{563B9492-4973-346D-469D-FC05AC7FBC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77"/>
          <a:stretch/>
        </p:blipFill>
        <p:spPr>
          <a:xfrm>
            <a:off x="8260199" y="2209223"/>
            <a:ext cx="12789875" cy="516262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9A5D19-41D9-94B4-0471-28668EEDAB94}"/>
              </a:ext>
            </a:extLst>
          </p:cNvPr>
          <p:cNvSpPr txBox="1">
            <a:spLocks/>
          </p:cNvSpPr>
          <p:nvPr/>
        </p:nvSpPr>
        <p:spPr>
          <a:xfrm>
            <a:off x="882469" y="560160"/>
            <a:ext cx="23093252" cy="295232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33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8000" dirty="0">
                <a:solidFill>
                  <a:schemeClr val="accent1"/>
                </a:solidFill>
                <a:latin typeface="+mj-lt"/>
              </a:rPr>
              <a:t>Полученные результаты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6FFAC-75B1-EA1D-161D-5EA98BA49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0199" y="8083151"/>
            <a:ext cx="13437338" cy="536481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6BC7B9-C6B7-121B-20B5-A80C8C149703}"/>
              </a:ext>
            </a:extLst>
          </p:cNvPr>
          <p:cNvSpPr/>
          <p:nvPr/>
        </p:nvSpPr>
        <p:spPr>
          <a:xfrm>
            <a:off x="21697537" y="9889982"/>
            <a:ext cx="27363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0" i="1" u="sng" cap="none" spc="0" dirty="0">
                <a:ln w="0"/>
                <a:solidFill>
                  <a:schemeClr val="tx1"/>
                </a:solidFill>
                <a:latin typeface="+mn-lt"/>
              </a:rPr>
              <a:t>Форма трещины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C052F-2F38-E71F-EED2-95657FDBFE59}"/>
              </a:ext>
            </a:extLst>
          </p:cNvPr>
          <p:cNvSpPr txBox="1"/>
          <p:nvPr/>
        </p:nvSpPr>
        <p:spPr>
          <a:xfrm>
            <a:off x="2470868" y="9889982"/>
            <a:ext cx="35926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0" i="1" u="sng" cap="none" spc="0" dirty="0">
                <a:ln w="0"/>
                <a:solidFill>
                  <a:schemeClr val="tx1"/>
                </a:solidFill>
                <a:latin typeface="+mn-lt"/>
              </a:rPr>
              <a:t>Результат моделирования с учетом нагнетания.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0F82F-8424-E0FB-FC72-3FBC4EF2EDD7}"/>
              </a:ext>
            </a:extLst>
          </p:cNvPr>
          <p:cNvSpPr txBox="1"/>
          <p:nvPr/>
        </p:nvSpPr>
        <p:spPr>
          <a:xfrm>
            <a:off x="21335854" y="4043493"/>
            <a:ext cx="30496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u="sng" dirty="0">
                <a:ln w="0"/>
                <a:solidFill>
                  <a:schemeClr val="tx1"/>
                </a:solidFill>
                <a:latin typeface="+mn-lt"/>
              </a:rPr>
              <a:t>Изменение порового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1876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8A60FCB-66F6-4244-966B-7A5190D7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8682032-FD4B-442A-9876-3C3C3F484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072" y="3113584"/>
            <a:ext cx="23093252" cy="81873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Подготовлена численная модель, описывающая геометрию и механические параметры лабораторной установки</a:t>
            </a:r>
            <a:r>
              <a:rPr lang="en-US" sz="3600" dirty="0"/>
              <a:t>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Выполнены расчеты изменений порового давления в образце в процессе увеличения нагнетания жидкости ГРП в центральной скважине до 9 МПа</a:t>
            </a:r>
            <a:r>
              <a:rPr lang="en-US" sz="3600" dirty="0"/>
              <a:t>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Выполнены расчеты изменения полей напряжения и деформации с давлением в центральной скважине 9МПа</a:t>
            </a:r>
            <a:r>
              <a:rPr lang="en-US" sz="3600" dirty="0"/>
              <a:t>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Получено, что перед образованием трещины возникает зона пластичности в области центральной скважины</a:t>
            </a:r>
            <a:r>
              <a:rPr lang="en-US" sz="3600" dirty="0"/>
              <a:t>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Получено, что трещина начинает распространяться в сторону максимальных сжимающих напряжений, что согласуется с проведенными ранее результатами лабораторных экспериментов</a:t>
            </a:r>
            <a:r>
              <a:rPr lang="en-US" sz="3600" dirty="0"/>
              <a:t>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В результате расчета НДС вдоль линии трещины получены несимметричные распределения напряжений, давлений и пористости относительно центральной скважины из-за различных значений давлений в нагнетательной и добывающей скважине, что возможно приводит к образованию разных длин трещин в сторону добывающей и нагнетательной скважины, это видно при проведении лабораторных экспериментов.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/>
              <a:t>В настоящий момент подготавливается модель учета расхода жидкости.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CCE051-417F-431A-AAB2-260D5E5F1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6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8A60FCB-66F6-4244-966B-7A5190D7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8682032-FD4B-442A-9876-3C3C3F484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33" y="3905250"/>
            <a:ext cx="23093252" cy="8929414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ru-RU" sz="2000" dirty="0"/>
              <a:t>Зенченко, Е. В., </a:t>
            </a:r>
            <a:r>
              <a:rPr lang="ru-RU" sz="2000" dirty="0" err="1"/>
              <a:t>Тримонова</a:t>
            </a:r>
            <a:r>
              <a:rPr lang="ru-RU" sz="2000" dirty="0"/>
              <a:t>, М. А., &amp; </a:t>
            </a:r>
            <a:r>
              <a:rPr lang="ru-RU" sz="2000" dirty="0" err="1"/>
              <a:t>Турунтаев</a:t>
            </a:r>
            <a:r>
              <a:rPr lang="ru-RU" sz="2000" dirty="0"/>
              <a:t>, С. Б. (2019). Лабораторное моделирование гидроразрыва пласта и сопутствующих процессов. Нефтяное хозяйство, (10), 68-71.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/>
              <a:t>Извеков, О.Я., Корнев, Д.В. (2013). Применение </a:t>
            </a:r>
            <a:r>
              <a:rPr lang="en-US" sz="2000" dirty="0"/>
              <a:t>SIMULIA/Abaqus </a:t>
            </a:r>
            <a:r>
              <a:rPr lang="ru-RU" sz="2000" dirty="0"/>
              <a:t>при изучении курса механики твердого деформируемого тела: реологические модели. : Учебное по- </a:t>
            </a:r>
            <a:r>
              <a:rPr lang="ru-RU" sz="2000" dirty="0" err="1"/>
              <a:t>собие</a:t>
            </a:r>
            <a:r>
              <a:rPr lang="ru-RU" sz="2000" dirty="0"/>
              <a:t> – М.: МФТИ, 2013. − 140 с.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000" dirty="0" err="1"/>
              <a:t>Тримонова</a:t>
            </a:r>
            <a:r>
              <a:rPr lang="ru-RU" sz="2000" dirty="0"/>
              <a:t>, М. А., &amp; </a:t>
            </a:r>
            <a:r>
              <a:rPr lang="ru-RU" sz="2000" dirty="0" err="1"/>
              <a:t>Фасхеев</a:t>
            </a:r>
            <a:r>
              <a:rPr lang="ru-RU" sz="2000" dirty="0"/>
              <a:t>, И. О. (2019). Неупругое поведении породы при гидроразрыве пласта. Физическое и математическое моделирование процессов в </a:t>
            </a:r>
            <a:r>
              <a:rPr lang="ru-RU" sz="2000" dirty="0" err="1"/>
              <a:t>геосредах</a:t>
            </a:r>
            <a:r>
              <a:rPr lang="ru-RU" sz="2000" dirty="0"/>
              <a:t>, 137-138.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Abaqus, V. 2014. 6.14 Documentation. Dassault </a:t>
            </a:r>
            <a:r>
              <a:rPr lang="en-US" sz="2000" dirty="0" err="1"/>
              <a:t>Systemes</a:t>
            </a:r>
            <a:r>
              <a:rPr lang="en-US" sz="2000" dirty="0"/>
              <a:t> </a:t>
            </a:r>
            <a:r>
              <a:rPr lang="en-US" sz="2000" dirty="0" err="1"/>
              <a:t>Simulia</a:t>
            </a:r>
            <a:r>
              <a:rPr lang="en-US" sz="2000" dirty="0"/>
              <a:t> Corporation 651: 6.2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Belytschko</a:t>
            </a:r>
            <a:r>
              <a:rPr lang="en-US" sz="2000" dirty="0"/>
              <a:t> T. &amp; Black T. (1999). Elastic crack growth in finite elements with minimal remeshing. International journal for numerical methods in engineering 45 (5): 601-620.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Coulomb, C. A. (1776). </a:t>
            </a:r>
            <a:r>
              <a:rPr lang="en-US" sz="2000" dirty="0" err="1"/>
              <a:t>Essai</a:t>
            </a:r>
            <a:r>
              <a:rPr lang="en-US" sz="2000" dirty="0"/>
              <a:t> sur </a:t>
            </a:r>
            <a:r>
              <a:rPr lang="en-US" sz="2000" dirty="0" err="1"/>
              <a:t>une</a:t>
            </a:r>
            <a:r>
              <a:rPr lang="en-US" sz="2000" dirty="0"/>
              <a:t> application des </a:t>
            </a:r>
            <a:r>
              <a:rPr lang="en-US" sz="2000" dirty="0" err="1"/>
              <a:t>regles</a:t>
            </a:r>
            <a:r>
              <a:rPr lang="en-US" sz="2000" dirty="0"/>
              <a:t> des </a:t>
            </a:r>
            <a:r>
              <a:rPr lang="en-US" sz="2000" dirty="0" err="1"/>
              <a:t>maximis</a:t>
            </a:r>
            <a:r>
              <a:rPr lang="en-US" sz="2000" dirty="0"/>
              <a:t> et minimis a </a:t>
            </a:r>
            <a:r>
              <a:rPr lang="en-US" sz="2000" dirty="0" err="1"/>
              <a:t>quelquels</a:t>
            </a:r>
            <a:r>
              <a:rPr lang="en-US" sz="2000" dirty="0"/>
              <a:t> </a:t>
            </a:r>
            <a:r>
              <a:rPr lang="en-US" sz="2000" dirty="0" err="1"/>
              <a:t>problemesde</a:t>
            </a:r>
            <a:r>
              <a:rPr lang="en-US" sz="2000" dirty="0"/>
              <a:t> </a:t>
            </a:r>
            <a:r>
              <a:rPr lang="en-US" sz="2000" dirty="0" err="1"/>
              <a:t>statique</a:t>
            </a:r>
            <a:r>
              <a:rPr lang="en-US" sz="2000" dirty="0"/>
              <a:t> </a:t>
            </a:r>
            <a:r>
              <a:rPr lang="en-US" sz="2000" dirty="0" err="1"/>
              <a:t>relatifs</a:t>
            </a:r>
            <a:r>
              <a:rPr lang="en-US" sz="2000" dirty="0"/>
              <a:t>, a la architecture. Mem. Acad. Roy. Div. Sav., vol. 7, pp. 343—387.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Hoeink</a:t>
            </a:r>
            <a:r>
              <a:rPr lang="en-US" sz="2000" dirty="0"/>
              <a:t>, T., &amp; </a:t>
            </a:r>
            <a:r>
              <a:rPr lang="en-US" sz="2000" dirty="0" err="1"/>
              <a:t>Zubelewicz</a:t>
            </a:r>
            <a:r>
              <a:rPr lang="en-US" sz="2000" dirty="0"/>
              <a:t>, A. (2016). Mechanisms-based fracture model for geological materials. 50th US Rock Mechanics / Geomechanics Symposium 2016, 1, 730–738.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Jing, L., &amp; Hudson, J. A. (2002). Numerical methods in rock mechanics. International Journal of Rock Mechanics and Mining Sciences, 39(4), 409–427. https://doi.org/10.1016/S1365-1609(02)00065-5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Li, S., Zhang, D., &amp; Li, X. (2016). A new approach to the modeling of hydraulic fracturing treatments in naturally fractured reservoirs. Society of Petroleum Engineers - SPE Asia Pacific Hydraulic Fracturing Conference, 2010. https://doi.org/10.2118/181828-ms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Melenk</a:t>
            </a:r>
            <a:r>
              <a:rPr lang="en-US" sz="2000" dirty="0"/>
              <a:t> J. M. &amp; </a:t>
            </a:r>
            <a:r>
              <a:rPr lang="en-US" sz="2000" dirty="0" err="1"/>
              <a:t>Babuška</a:t>
            </a:r>
            <a:r>
              <a:rPr lang="en-US" sz="2000" dirty="0"/>
              <a:t> I. (1996). The partition of unity finite element method: basic theory and applications. Computer methods in applied mechanics and engineering 139 (1-4): 289-314.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Nikolić</a:t>
            </a:r>
            <a:r>
              <a:rPr lang="en-US" sz="2000" dirty="0"/>
              <a:t>, M., </a:t>
            </a:r>
            <a:r>
              <a:rPr lang="en-US" sz="2000" dirty="0" err="1"/>
              <a:t>Roje</a:t>
            </a:r>
            <a:r>
              <a:rPr lang="en-US" sz="2000" dirty="0"/>
              <a:t>-Bonacci, T., &amp; </a:t>
            </a:r>
            <a:r>
              <a:rPr lang="en-US" sz="2000" dirty="0" err="1"/>
              <a:t>Ibrahimbegović</a:t>
            </a:r>
            <a:r>
              <a:rPr lang="en-US" sz="2000" dirty="0"/>
              <a:t>, A. (2016). </a:t>
            </a:r>
            <a:r>
              <a:rPr lang="en-US" sz="2000" dirty="0" err="1"/>
              <a:t>Pregled</a:t>
            </a:r>
            <a:r>
              <a:rPr lang="en-US" sz="2000" dirty="0"/>
              <a:t> </a:t>
            </a:r>
            <a:r>
              <a:rPr lang="en-US" sz="2000" dirty="0" err="1"/>
              <a:t>numeričkih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za </a:t>
            </a:r>
            <a:r>
              <a:rPr lang="en-US" sz="2000" dirty="0" err="1"/>
              <a:t>modeliranje</a:t>
            </a:r>
            <a:r>
              <a:rPr lang="en-US" sz="2000" dirty="0"/>
              <a:t> u </a:t>
            </a:r>
            <a:r>
              <a:rPr lang="en-US" sz="2000" dirty="0" err="1"/>
              <a:t>mehanici</a:t>
            </a:r>
            <a:r>
              <a:rPr lang="en-US" sz="2000" dirty="0"/>
              <a:t> </a:t>
            </a:r>
            <a:r>
              <a:rPr lang="en-US" sz="2000" dirty="0" err="1"/>
              <a:t>stijena</a:t>
            </a:r>
            <a:r>
              <a:rPr lang="en-US" sz="2000" dirty="0"/>
              <a:t>. </a:t>
            </a:r>
            <a:r>
              <a:rPr lang="en-US" sz="2000" dirty="0" err="1"/>
              <a:t>Tehnicki</a:t>
            </a:r>
            <a:r>
              <a:rPr lang="en-US" sz="2000" dirty="0"/>
              <a:t> </a:t>
            </a:r>
            <a:r>
              <a:rPr lang="en-US" sz="2000" dirty="0" err="1"/>
              <a:t>Vjesnik</a:t>
            </a:r>
            <a:r>
              <a:rPr lang="en-US" sz="2000" dirty="0"/>
              <a:t>, 23(2), 627–637. https://doi.org/10.17559/TV-20140521084228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Sun, S., Zhou, M., Lu, W., &amp; </a:t>
            </a:r>
            <a:r>
              <a:rPr lang="en-US" sz="2000" dirty="0" err="1"/>
              <a:t>Davarpanah</a:t>
            </a:r>
            <a:r>
              <a:rPr lang="en-US" sz="2000" dirty="0"/>
              <a:t>, A. (2020). Application of symmetry law in numerical modeling of hydraulic fracturing by finite element method. Symmetry, 12(7), 18–20. https://doi.org/10.3390/sym12071122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Trimonova</a:t>
            </a:r>
            <a:r>
              <a:rPr lang="en-US" sz="2000" dirty="0"/>
              <a:t> M., Baryshnikov N., </a:t>
            </a:r>
            <a:r>
              <a:rPr lang="en-US" sz="2000" dirty="0" err="1"/>
              <a:t>Zenchenko</a:t>
            </a:r>
            <a:r>
              <a:rPr lang="en-US" sz="2000" dirty="0"/>
              <a:t> E. [et al.] (2017). The Study of the Unstable Fracture Propagation in the Injection Well: Numerical and Laboratory Modelling / SPE Russian Petroleum Technology Conference. 2017. SPE-187822-MS. https://doi:10.2118/187822-MS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Wangen, M. (2013). Finite element modeling of hydraulic fracturing in 3D. Computational Geosciences, 17(4), 647–659. https://doi.org/10.1007/s10596-013-9346-2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/>
              <a:t>Zubelewicz</a:t>
            </a:r>
            <a:r>
              <a:rPr lang="en-US" sz="2000" dirty="0"/>
              <a:t>, A., Thompson, D. G., </a:t>
            </a:r>
            <a:r>
              <a:rPr lang="en-US" sz="2000" dirty="0" err="1"/>
              <a:t>Ostoja-Starzewski</a:t>
            </a:r>
            <a:r>
              <a:rPr lang="en-US" sz="2000" dirty="0"/>
              <a:t>, M., </a:t>
            </a:r>
            <a:r>
              <a:rPr lang="en-US" sz="2000" dirty="0" err="1"/>
              <a:t>Ionita</a:t>
            </a:r>
            <a:r>
              <a:rPr lang="en-US" sz="2000" dirty="0"/>
              <a:t>, A., </a:t>
            </a:r>
            <a:r>
              <a:rPr lang="en-US" sz="2000" dirty="0" err="1"/>
              <a:t>Shunk</a:t>
            </a:r>
            <a:r>
              <a:rPr lang="en-US" sz="2000" dirty="0"/>
              <a:t>, D., Lewis, M. W., Lawson, J. C., Kale, S., &amp; </a:t>
            </a:r>
            <a:r>
              <a:rPr lang="en-US" sz="2000" dirty="0" err="1"/>
              <a:t>Koric</a:t>
            </a:r>
            <a:r>
              <a:rPr lang="en-US" sz="2000" dirty="0"/>
              <a:t>, S. (2013). Fracture model for cemented aggregates. AIP Advances, 3(1). https://doi.org/10.1063/1.4789791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CCE051-417F-431A-AAB2-260D5E5F1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1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616ED7-07C7-4EAE-8BC0-F29D17B8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B5A4AA3-AFDD-402E-9FDE-18C9F598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204" y="3939075"/>
            <a:ext cx="23093252" cy="921744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Введение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Лабораторный эксперимент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Основные уравнения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Геометрия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Результаты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E022C-5D66-42B8-9701-28D6E5393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3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616ED7-07C7-4EAE-8BC0-F29D17B8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задач по численному моделированию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B5A4AA3-AFDD-402E-9FDE-18C9F598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469" y="4934955"/>
            <a:ext cx="23093252" cy="8187399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ru-RU" sz="4000" dirty="0">
                <a:latin typeface="Franklin Gothic Book (Основной текст)"/>
              </a:rPr>
              <a:t>Калибровка численной модели на примере одного элемента горной породы и цемента, затем моделирование трехосного нагружения всей конструкции </a:t>
            </a:r>
            <a:r>
              <a:rPr lang="en-US" sz="4000" dirty="0">
                <a:latin typeface="Franklin Gothic Book (Основной текст)"/>
              </a:rPr>
              <a:t>[</a:t>
            </a:r>
            <a:r>
              <a:rPr lang="en-US" sz="4000" dirty="0" err="1">
                <a:latin typeface="Franklin Gothic Book (Основной текст)"/>
              </a:rPr>
              <a:t>Hoeink</a:t>
            </a:r>
            <a:r>
              <a:rPr lang="en-US" sz="4000" dirty="0">
                <a:latin typeface="Franklin Gothic Book (Основной текст)"/>
              </a:rPr>
              <a:t>, 2016; </a:t>
            </a:r>
            <a:r>
              <a:rPr lang="en-US" sz="4000" dirty="0" err="1">
                <a:latin typeface="Franklin Gothic Book (Основной текст)"/>
              </a:rPr>
              <a:t>Zubelewicz</a:t>
            </a:r>
            <a:r>
              <a:rPr lang="en-US" sz="4000" dirty="0">
                <a:latin typeface="Franklin Gothic Book (Основной текст)"/>
              </a:rPr>
              <a:t>, 2013]</a:t>
            </a:r>
            <a:endParaRPr lang="ru-RU" sz="4000" dirty="0">
              <a:latin typeface="Franklin Gothic Book (Основной текст)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4000" dirty="0" err="1">
                <a:latin typeface="Franklin Gothic Book (Основной текст)"/>
              </a:rPr>
              <a:t>Исследование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параметров</a:t>
            </a:r>
            <a:r>
              <a:rPr lang="en-US" sz="4000" dirty="0">
                <a:latin typeface="Franklin Gothic Book (Основной текст)"/>
              </a:rPr>
              <a:t>, </a:t>
            </a:r>
            <a:r>
              <a:rPr lang="en-US" sz="4000" dirty="0" err="1">
                <a:latin typeface="Franklin Gothic Book (Основной текст)"/>
              </a:rPr>
              <a:t>влияющих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на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процессы</a:t>
            </a:r>
            <a:r>
              <a:rPr lang="en-US" sz="4000" dirty="0">
                <a:latin typeface="Franklin Gothic Book (Основной текст)"/>
              </a:rPr>
              <a:t> ГРП в </a:t>
            </a:r>
            <a:r>
              <a:rPr lang="en-US" sz="4000" dirty="0" err="1">
                <a:latin typeface="Franklin Gothic Book (Основной текст)"/>
              </a:rPr>
              <a:t>пористых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средах</a:t>
            </a:r>
            <a:r>
              <a:rPr lang="en-US" sz="4000" dirty="0">
                <a:latin typeface="Franklin Gothic Book (Основной текст)"/>
              </a:rPr>
              <a:t> с </a:t>
            </a:r>
            <a:r>
              <a:rPr lang="en-US" sz="4000" dirty="0" err="1">
                <a:latin typeface="Franklin Gothic Book (Основной текст)"/>
              </a:rPr>
              <a:t>помощью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численного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моделирования</a:t>
            </a:r>
            <a:r>
              <a:rPr lang="en-US" sz="4000" dirty="0">
                <a:latin typeface="Franklin Gothic Book (Основной текст)"/>
              </a:rPr>
              <a:t> [Sun, 2020];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Вычисление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геометрии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трещины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гидроразрыва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пласта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для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случая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однородной</a:t>
            </a:r>
            <a:r>
              <a:rPr lang="en-US" sz="4000" dirty="0">
                <a:latin typeface="Franklin Gothic Book (Основной текст)"/>
              </a:rPr>
              <a:t> и </a:t>
            </a:r>
            <a:r>
              <a:rPr lang="en-US" sz="4000" dirty="0" err="1">
                <a:latin typeface="Franklin Gothic Book (Основной текст)"/>
              </a:rPr>
              <a:t>неоднородной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породы</a:t>
            </a:r>
            <a:r>
              <a:rPr lang="en-US" sz="4000" dirty="0">
                <a:latin typeface="Franklin Gothic Book (Основной текст)"/>
              </a:rPr>
              <a:t> [Wangen, 2013];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Исследование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распространения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сети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сложных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трещин</a:t>
            </a:r>
            <a:r>
              <a:rPr lang="en-US" sz="4000" dirty="0">
                <a:latin typeface="Franklin Gothic Book (Основной текст)"/>
              </a:rPr>
              <a:t> в </a:t>
            </a:r>
            <a:r>
              <a:rPr lang="en-US" sz="4000" dirty="0" err="1">
                <a:latin typeface="Franklin Gothic Book (Основной текст)"/>
              </a:rPr>
              <a:t>среде</a:t>
            </a:r>
            <a:r>
              <a:rPr lang="en-US" sz="4000" dirty="0">
                <a:latin typeface="Franklin Gothic Book (Основной текст)"/>
              </a:rPr>
              <a:t> с </a:t>
            </a:r>
            <a:r>
              <a:rPr lang="en-US" sz="4000" dirty="0" err="1">
                <a:latin typeface="Franklin Gothic Book (Основной текст)"/>
              </a:rPr>
              <a:t>естественными</a:t>
            </a:r>
            <a:r>
              <a:rPr lang="en-US" sz="4000" dirty="0">
                <a:latin typeface="Franklin Gothic Book (Основной текст)"/>
              </a:rPr>
              <a:t> </a:t>
            </a:r>
            <a:r>
              <a:rPr lang="en-US" sz="4000" dirty="0" err="1">
                <a:latin typeface="Franklin Gothic Book (Основной текст)"/>
              </a:rPr>
              <a:t>трещинами</a:t>
            </a:r>
            <a:r>
              <a:rPr lang="en-US" sz="4000" dirty="0">
                <a:latin typeface="Franklin Gothic Book (Основной текст)"/>
              </a:rPr>
              <a:t> [Azarov, 2021; Gu,2012; Li, 2016;]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E022C-5D66-42B8-9701-28D6E5393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92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616ED7-07C7-4EAE-8BC0-F29D17B8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B5A4AA3-AFDD-402E-9FDE-18C9F598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390" y="4808943"/>
            <a:ext cx="23093252" cy="8907057"/>
          </a:xfrm>
        </p:spPr>
        <p:txBody>
          <a:bodyPr/>
          <a:lstStyle/>
          <a:p>
            <a:r>
              <a:rPr lang="ru-RU" dirty="0">
                <a:latin typeface="Franklin Gothic Book (Основной текст)"/>
              </a:rPr>
              <a:t>.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4000" dirty="0"/>
              <a:t>Подготовка численной модели на основе существующей геометрии образца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4000" dirty="0"/>
              <a:t>Численное моделирование распространения трещин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4000" dirty="0"/>
              <a:t>Валидация численной модели на экспериментальные механические свойства и трещины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ru-RU" sz="4000" dirty="0"/>
              <a:t>Исследование зависимости образования и распространения трещины от различных граничных условий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E022C-5D66-42B8-9701-28D6E5393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24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616ED7-07C7-4EAE-8BC0-F29D17B8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B5A4AA3-AFDD-402E-9FDE-18C9F598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5603" y="3308618"/>
            <a:ext cx="9708982" cy="9749656"/>
          </a:xfrm>
        </p:spPr>
        <p:txBody>
          <a:bodyPr/>
          <a:lstStyle/>
          <a:p>
            <a:r>
              <a:rPr lang="ru-RU" sz="3600" b="1" dirty="0">
                <a:cs typeface="Times New Roman" panose="02020603050405020304" pitchFamily="18" charset="0"/>
              </a:rPr>
              <a:t>Параметры установки</a:t>
            </a:r>
            <a:r>
              <a:rPr lang="en-US" sz="3600" b="1" dirty="0">
                <a:cs typeface="Times New Roman" panose="02020603050405020304" pitchFamily="18" charset="0"/>
              </a:rPr>
              <a:t>:</a:t>
            </a:r>
          </a:p>
          <a:p>
            <a:r>
              <a:rPr lang="ru-RU" sz="3600" dirty="0">
                <a:cs typeface="Times New Roman" panose="02020603050405020304" pitchFamily="18" charset="0"/>
              </a:rPr>
              <a:t>Размеры рабочей камеры</a:t>
            </a:r>
          </a:p>
          <a:p>
            <a:r>
              <a:rPr lang="ru-RU" dirty="0">
                <a:cs typeface="Times New Roman" panose="02020603050405020304" pitchFamily="18" charset="0"/>
              </a:rPr>
              <a:t>Диаметр -</a:t>
            </a:r>
            <a:r>
              <a:rPr lang="en-US" dirty="0">
                <a:cs typeface="Times New Roman" panose="02020603050405020304" pitchFamily="18" charset="0"/>
              </a:rPr>
              <a:t> 430 </a:t>
            </a:r>
            <a:r>
              <a:rPr lang="ru-RU" dirty="0">
                <a:cs typeface="Times New Roman" panose="02020603050405020304" pitchFamily="18" charset="0"/>
              </a:rPr>
              <a:t>мм</a:t>
            </a:r>
          </a:p>
          <a:p>
            <a:r>
              <a:rPr lang="ru-RU" dirty="0">
                <a:cs typeface="Times New Roman" panose="02020603050405020304" pitchFamily="18" charset="0"/>
              </a:rPr>
              <a:t>Высота -</a:t>
            </a:r>
            <a:r>
              <a:rPr lang="en-US" dirty="0">
                <a:cs typeface="Times New Roman" panose="02020603050405020304" pitchFamily="18" charset="0"/>
              </a:rPr>
              <a:t> 65 </a:t>
            </a:r>
            <a:r>
              <a:rPr lang="ru-RU" dirty="0">
                <a:cs typeface="Times New Roman" panose="02020603050405020304" pitchFamily="18" charset="0"/>
              </a:rPr>
              <a:t>мм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ru-RU" sz="3600" dirty="0">
                <a:cs typeface="Times New Roman" panose="02020603050405020304" pitchFamily="18" charset="0"/>
              </a:rPr>
              <a:t>Параметры нагружения</a:t>
            </a:r>
          </a:p>
          <a:p>
            <a:r>
              <a:rPr lang="ru-RU" dirty="0">
                <a:cs typeface="Times New Roman" panose="02020603050405020304" pitchFamily="18" charset="0"/>
              </a:rPr>
              <a:t>Максимальное вертикальное напряжение - </a:t>
            </a:r>
            <a:r>
              <a:rPr lang="en-US" dirty="0">
                <a:cs typeface="Times New Roman" panose="02020603050405020304" pitchFamily="18" charset="0"/>
              </a:rPr>
              <a:t>120 </a:t>
            </a:r>
            <a:r>
              <a:rPr lang="ru-RU" dirty="0" err="1">
                <a:cs typeface="Times New Roman" panose="02020603050405020304" pitchFamily="18" charset="0"/>
              </a:rPr>
              <a:t>атм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Минимальное вертикальное напряжение - </a:t>
            </a:r>
            <a:r>
              <a:rPr lang="en-US" dirty="0">
                <a:cs typeface="Times New Roman" panose="02020603050405020304" pitchFamily="18" charset="0"/>
              </a:rPr>
              <a:t>80 </a:t>
            </a:r>
            <a:r>
              <a:rPr lang="ru-RU" dirty="0" err="1">
                <a:cs typeface="Times New Roman" panose="02020603050405020304" pitchFamily="18" charset="0"/>
              </a:rPr>
              <a:t>атм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Максимальная разность поровых давлений - </a:t>
            </a:r>
            <a:r>
              <a:rPr lang="en-US" dirty="0">
                <a:cs typeface="Times New Roman" panose="02020603050405020304" pitchFamily="18" charset="0"/>
              </a:rPr>
              <a:t>80 </a:t>
            </a:r>
            <a:r>
              <a:rPr lang="ru-RU" dirty="0" err="1">
                <a:cs typeface="Times New Roman" panose="02020603050405020304" pitchFamily="18" charset="0"/>
              </a:rPr>
              <a:t>атм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ru-RU" sz="3600" dirty="0">
                <a:cs typeface="Times New Roman" panose="02020603050405020304" pitchFamily="18" charset="0"/>
              </a:rPr>
              <a:t>Параметры закачки</a:t>
            </a:r>
          </a:p>
          <a:p>
            <a:r>
              <a:rPr lang="ru-RU" dirty="0">
                <a:cs typeface="Times New Roman" panose="02020603050405020304" pitchFamily="18" charset="0"/>
              </a:rPr>
              <a:t>Максимальное постоянное давление - </a:t>
            </a:r>
            <a:r>
              <a:rPr lang="en-US" dirty="0">
                <a:cs typeface="Times New Roman" panose="02020603050405020304" pitchFamily="18" charset="0"/>
              </a:rPr>
              <a:t>100 </a:t>
            </a:r>
            <a:r>
              <a:rPr lang="ru-RU" dirty="0" err="1">
                <a:cs typeface="Times New Roman" panose="02020603050405020304" pitchFamily="18" charset="0"/>
              </a:rPr>
              <a:t>атм</a:t>
            </a:r>
            <a:endParaRPr lang="ru-RU" dirty="0">
              <a:cs typeface="Times New Roman" panose="02020603050405020304" pitchFamily="18" charset="0"/>
            </a:endParaRPr>
          </a:p>
          <a:p>
            <a:r>
              <a:rPr lang="ru-RU" dirty="0">
                <a:cs typeface="Times New Roman" panose="02020603050405020304" pitchFamily="18" charset="0"/>
              </a:rPr>
              <a:t>Максимальная постоянная скорость закачки</a:t>
            </a:r>
            <a:r>
              <a:rPr lang="en-US" dirty="0">
                <a:cs typeface="Times New Roman" panose="02020603050405020304" pitchFamily="18" charset="0"/>
              </a:rPr>
              <a:t>: 0</a:t>
            </a:r>
            <a:r>
              <a:rPr lang="ru-RU" dirty="0"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3 </a:t>
            </a:r>
            <a:r>
              <a:rPr lang="ru-RU" dirty="0">
                <a:cs typeface="Times New Roman" panose="02020603050405020304" pitchFamily="18" charset="0"/>
              </a:rPr>
              <a:t>см</a:t>
            </a:r>
            <a:r>
              <a:rPr lang="en-US" baseline="30000" dirty="0"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/</a:t>
            </a:r>
            <a:r>
              <a:rPr lang="ru-RU" dirty="0">
                <a:cs typeface="Times New Roman" panose="02020603050405020304" pitchFamily="18" charset="0"/>
              </a:rPr>
              <a:t>с</a:t>
            </a:r>
            <a:endParaRPr lang="en-US" dirty="0">
              <a:cs typeface="Times New Roman" panose="02020603050405020304" pitchFamily="18" charset="0"/>
            </a:endParaRPr>
          </a:p>
          <a:p>
            <a:endParaRPr lang="ru-RU" i="1" u="sng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E022C-5D66-42B8-9701-28D6E5393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D4D830-B2BD-4B5B-9EE0-839EF61E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757" y="3308619"/>
            <a:ext cx="6846216" cy="49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77609F-2AC4-4FA2-AFA7-0AC53B698FB1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770" y="8761705"/>
            <a:ext cx="5685314" cy="431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DD9B436B-FFC7-4A93-B00E-5EC65CE86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661" y="8778374"/>
            <a:ext cx="5727848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2">
            <a:extLst>
              <a:ext uri="{FF2B5EF4-FFF2-40B4-BE49-F238E27FC236}">
                <a16:creationId xmlns:a16="http://schemas.microsoft.com/office/drawing/2014/main" id="{F0206546-DA0E-4928-8340-AD393BE19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8126" r="3420" b="3090"/>
          <a:stretch/>
        </p:blipFill>
        <p:spPr>
          <a:xfrm>
            <a:off x="7793971" y="3308618"/>
            <a:ext cx="6202076" cy="46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057D0-2EB2-4A5D-B947-77E9E1A3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эксперимента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E5F9E7-60EA-4DD6-AE14-EE4968E40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образовавшихся трещин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2EC0F9-D1DE-43DF-B274-A56CC243C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5" name="Рисунок 12">
            <a:extLst>
              <a:ext uri="{FF2B5EF4-FFF2-40B4-BE49-F238E27FC236}">
                <a16:creationId xmlns:a16="http://schemas.microsoft.com/office/drawing/2014/main" id="{358E179A-D252-8A4E-B08C-1B2AD4A03F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5" b="22387"/>
          <a:stretch/>
        </p:blipFill>
        <p:spPr bwMode="auto">
          <a:xfrm>
            <a:off x="926872" y="4985792"/>
            <a:ext cx="12369543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15" descr="трещина експ 7">
            <a:extLst>
              <a:ext uri="{FF2B5EF4-FFF2-40B4-BE49-F238E27FC236}">
                <a16:creationId xmlns:a16="http://schemas.microsoft.com/office/drawing/2014/main" id="{900E5D76-7A01-2143-B4BC-12980CA88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85" y="4985792"/>
            <a:ext cx="4296482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трещина эксп 8 стадия 2">
            <a:extLst>
              <a:ext uri="{FF2B5EF4-FFF2-40B4-BE49-F238E27FC236}">
                <a16:creationId xmlns:a16="http://schemas.microsoft.com/office/drawing/2014/main" id="{26947B34-852B-D445-998A-20741EC60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15" y="4985792"/>
            <a:ext cx="446087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B029E-C161-5444-9F4A-D919722E44EA}"/>
              </a:ext>
            </a:extLst>
          </p:cNvPr>
          <p:cNvSpPr txBox="1"/>
          <p:nvPr/>
        </p:nvSpPr>
        <p:spPr>
          <a:xfrm flipH="1">
            <a:off x="15253215" y="9966451"/>
            <a:ext cx="933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Вертикальные трещины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98C7A-FA49-3240-AEC7-C5AFB8103295}"/>
              </a:ext>
            </a:extLst>
          </p:cNvPr>
          <p:cNvSpPr txBox="1"/>
          <p:nvPr/>
        </p:nvSpPr>
        <p:spPr>
          <a:xfrm flipH="1">
            <a:off x="2445436" y="9966452"/>
            <a:ext cx="933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Горизонтальная трещина</a:t>
            </a:r>
          </a:p>
        </p:txBody>
      </p:sp>
    </p:spTree>
    <p:extLst>
      <p:ext uri="{BB962C8B-B14F-4D97-AF65-F5344CB8AC3E}">
        <p14:creationId xmlns:p14="http://schemas.microsoft.com/office/powerpoint/2010/main" val="24421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4616ED7-07C7-4EAE-8BC0-F29D17B8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Математическая 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E022C-5D66-42B8-9701-28D6E53934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CADB06F6-C25B-45C8-B7FF-6AFB68AF82EA}"/>
              </a:ext>
            </a:extLst>
          </p:cNvPr>
          <p:cNvSpPr txBox="1">
            <a:spLocks/>
          </p:cNvSpPr>
          <p:nvPr/>
        </p:nvSpPr>
        <p:spPr>
          <a:xfrm>
            <a:off x="22925650" y="12435243"/>
            <a:ext cx="1484726" cy="10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" sz="2800" b="1" i="0" u="none" strike="noStrike" cap="none" baseline="0" smtClean="0">
                <a:solidFill>
                  <a:srgbClr val="92C5EB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68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18E45DD-48D5-48E1-955A-6CA5E867A149}" type="slidenum">
              <a:rPr lang="ru-RU" smtClean="0"/>
              <a:pPr/>
              <a:t>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5D4FA6-2568-445A-B946-6AE12F77638A}"/>
                  </a:ext>
                </a:extLst>
              </p:cNvPr>
              <p:cNvSpPr txBox="1"/>
              <p:nvPr/>
            </p:nvSpPr>
            <p:spPr>
              <a:xfrm>
                <a:off x="1210147" y="5010805"/>
                <a:ext cx="9331420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504190" algn="ctr">
                  <a:spcAft>
                    <a:spcPts val="1600"/>
                  </a:spcAft>
                </a:pPr>
                <a:r>
                  <a:rPr lang="ru-RU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Теория Мора-Кулона:</a:t>
                </a:r>
              </a:p>
              <a:p>
                <a:pPr indent="504190" algn="ctr"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ru-RU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𝜎</m:t>
                      </m:r>
                      <m:func>
                        <m:funcPr>
                          <m:ctrlPr>
                            <a:rPr lang="ru-RU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4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ru-RU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ru-RU" sz="4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ru-RU" sz="4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504190" algn="ctr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4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касательные напряжения, </a:t>
                </a:r>
              </a:p>
              <a:p>
                <a:pPr indent="504190" algn="ctr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ru-RU" sz="4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нормальные напряжения, </a:t>
                </a:r>
              </a:p>
              <a:p>
                <a:pPr indent="504190" algn="ctr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sz="4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– угол внутреннего трения,</a:t>
                </a:r>
              </a:p>
              <a:p>
                <a:pPr indent="504190" algn="ctr">
                  <a:spcAft>
                    <a:spcPts val="1600"/>
                  </a:spcAft>
                </a:pPr>
                <a14:m>
                  <m:oMath xmlns:m="http://schemas.openxmlformats.org/officeDocument/2006/math">
                    <m:r>
                      <a:rPr lang="ru-RU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с</m:t>
                    </m:r>
                  </m:oMath>
                </a14:m>
                <a:r>
                  <a:rPr lang="ru-RU" sz="4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когезия (сцепление).</a:t>
                </a:r>
              </a:p>
              <a:p>
                <a:pPr indent="504190" algn="ctr">
                  <a:spcAft>
                    <a:spcPts val="1600"/>
                  </a:spcAft>
                </a:pPr>
                <a:endParaRPr lang="ru-RU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5D4FA6-2568-445A-B946-6AE12F776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47" y="5010805"/>
                <a:ext cx="9331420" cy="5632311"/>
              </a:xfrm>
              <a:prstGeom prst="rect">
                <a:avLst/>
              </a:prstGeom>
              <a:blipFill>
                <a:blip r:embed="rId2"/>
                <a:stretch>
                  <a:fillRect t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F821DC-43C0-4652-B832-8221A39C2956}"/>
              </a:ext>
            </a:extLst>
          </p:cNvPr>
          <p:cNvSpPr/>
          <p:nvPr/>
        </p:nvSpPr>
        <p:spPr>
          <a:xfrm>
            <a:off x="16055007" y="3323699"/>
            <a:ext cx="5304337" cy="1620957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indent="504190" algn="ctr">
              <a:spcAft>
                <a:spcPts val="1600"/>
              </a:spcAft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Законы сохранения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000" dirty="0">
                <a:ln w="0"/>
                <a:latin typeface="+mn-lt"/>
              </a:rPr>
              <a:t>Массы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F7D21E-7FD9-4D38-AA6D-EC3756CD7623}"/>
                  </a:ext>
                </a:extLst>
              </p:cNvPr>
              <p:cNvSpPr txBox="1"/>
              <p:nvPr/>
            </p:nvSpPr>
            <p:spPr>
              <a:xfrm>
                <a:off x="13053333" y="4789000"/>
                <a:ext cx="12188856" cy="1496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4800">
                              <a:latin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4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sz="48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𝝑</m:t>
                          </m:r>
                        </m:e>
                      </m:d>
                      <m:r>
                        <a:rPr lang="ru-RU" sz="48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F7D21E-7FD9-4D38-AA6D-EC3756CD7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333" y="4789000"/>
                <a:ext cx="12188856" cy="1496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A9FE1B-EFB8-48FC-AFE5-08A6CBF935BA}"/>
              </a:ext>
            </a:extLst>
          </p:cNvPr>
          <p:cNvSpPr/>
          <p:nvPr/>
        </p:nvSpPr>
        <p:spPr>
          <a:xfrm>
            <a:off x="17392318" y="6400254"/>
            <a:ext cx="3203441" cy="800219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000" dirty="0">
                <a:ln w="0"/>
                <a:latin typeface="+mn-lt"/>
              </a:rPr>
              <a:t>Импульса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2C554-4AB1-483E-905B-2A7FDD131904}"/>
                  </a:ext>
                </a:extLst>
              </p:cNvPr>
              <p:cNvSpPr txBox="1"/>
              <p:nvPr/>
            </p:nvSpPr>
            <p:spPr>
              <a:xfrm>
                <a:off x="13053333" y="7333648"/>
                <a:ext cx="12195208" cy="1525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ru-RU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48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ru-RU" sz="4800" b="1">
                                  <a:latin typeface="Cambria Math" panose="02040503050406030204" pitchFamily="18" charset="0"/>
                                </a:rPr>
                                <m:t>𝛝</m:t>
                              </m:r>
                            </m:e>
                          </m:d>
                        </m:num>
                        <m:den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4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sz="48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𝝑</m:t>
                          </m:r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ru-RU" sz="4800" b="1">
                              <a:latin typeface="Cambria Math" panose="02040503050406030204" pitchFamily="18" charset="0"/>
                            </a:rPr>
                            <m:t>𝛝</m:t>
                          </m:r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4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  <m:r>
                        <a:rPr lang="ru-RU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sz="4800" b="1" i="1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42C554-4AB1-483E-905B-2A7FDD131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333" y="7333648"/>
                <a:ext cx="12195208" cy="15258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1816FB-CB27-403D-8449-5F7EF66A3418}"/>
              </a:ext>
            </a:extLst>
          </p:cNvPr>
          <p:cNvSpPr/>
          <p:nvPr/>
        </p:nvSpPr>
        <p:spPr>
          <a:xfrm>
            <a:off x="17252932" y="9124280"/>
            <a:ext cx="2908489" cy="800219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000" dirty="0">
                <a:ln w="0"/>
                <a:latin typeface="+mn-lt"/>
              </a:rPr>
              <a:t>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4F1C55-F149-4E35-98E4-2BF15B2EE7C5}"/>
                  </a:ext>
                </a:extLst>
              </p:cNvPr>
              <p:cNvSpPr txBox="1"/>
              <p:nvPr/>
            </p:nvSpPr>
            <p:spPr>
              <a:xfrm>
                <a:off x="13053333" y="10083331"/>
                <a:ext cx="12188856" cy="1494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ru-RU" sz="4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ru-RU" sz="480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ru-RU" sz="4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480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sz="480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ru-RU" sz="4800" b="1">
                              <a:latin typeface="Cambria Math" panose="02040503050406030204" pitchFamily="18" charset="0"/>
                            </a:rPr>
                            <m:t>𝛝</m:t>
                          </m:r>
                        </m:e>
                      </m:d>
                      <m:r>
                        <a:rPr lang="ru-RU" sz="4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48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 sz="48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48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ru-RU" sz="480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ru-RU" sz="4800">
                          <a:latin typeface="Cambria Math" panose="02040503050406030204" pitchFamily="18" charset="0"/>
                        </a:rPr>
                        <m:t>ρQ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4F1C55-F149-4E35-98E4-2BF15B2EE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333" y="10083331"/>
                <a:ext cx="12188856" cy="14947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53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64230-9368-469E-9EC6-6A8C8535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Математическая модель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F03608-3429-48F9-928E-8E0494873D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64652-FB23-45BF-A7D2-15537A6F2510}"/>
              </a:ext>
            </a:extLst>
          </p:cNvPr>
          <p:cNvSpPr txBox="1"/>
          <p:nvPr/>
        </p:nvSpPr>
        <p:spPr>
          <a:xfrm>
            <a:off x="2218581" y="264474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 конечных элементов</a:t>
            </a:r>
          </a:p>
        </p:txBody>
      </p:sp>
      <p:pic>
        <p:nvPicPr>
          <p:cNvPr id="6" name="Рисунок 5" descr="Изображение выглядит как купол&#10;&#10;Автоматически созданное описание">
            <a:extLst>
              <a:ext uri="{FF2B5EF4-FFF2-40B4-BE49-F238E27FC236}">
                <a16:creationId xmlns:a16="http://schemas.microsoft.com/office/drawing/2014/main" id="{53C0863C-DCC2-4E8E-9AAE-4400984E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40" y="4086588"/>
            <a:ext cx="10008006" cy="5107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24A94-34FE-4C99-9E32-EDF9E62D9EC6}"/>
              </a:ext>
            </a:extLst>
          </p:cNvPr>
          <p:cNvSpPr txBox="1"/>
          <p:nvPr/>
        </p:nvSpPr>
        <p:spPr>
          <a:xfrm flipH="1">
            <a:off x="13751932" y="9966452"/>
            <a:ext cx="933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Тетраэдральная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расчетная сетка образца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8A1EEF-3C12-4D5D-886B-02716F319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17" y="3506522"/>
            <a:ext cx="8041328" cy="73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2602AAA-8169-43F8-9D8A-DE820579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dirty="0">
                <a:latin typeface="Circe Bold"/>
              </a:rPr>
              <a:t>Геометрическая модель и механические параметры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997C2C-DA74-43D4-B044-6BF9CAD31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8E45DD-48D5-48E1-955A-6CA5E867A149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B07AE-BB07-4445-BF4D-03C614A3E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1" y="3931683"/>
            <a:ext cx="10969140" cy="53339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742FB4-874D-4C5B-AF30-0E30E20A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383" y="6496056"/>
            <a:ext cx="11785640" cy="2769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7A90EF-EFC4-478B-B4C0-0CC69A752633}"/>
                  </a:ext>
                </a:extLst>
              </p:cNvPr>
              <p:cNvSpPr txBox="1"/>
              <p:nvPr/>
            </p:nvSpPr>
            <p:spPr>
              <a:xfrm>
                <a:off x="826751" y="9469718"/>
                <a:ext cx="1096914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i="1" u="sng" dirty="0">
                    <a:latin typeface="+mn-lt"/>
                    <a:cs typeface="Times New Roman" panose="02020603050405020304" pitchFamily="18" charset="0"/>
                  </a:rPr>
                  <a:t>Геометрическая модель образца:</a:t>
                </a:r>
              </a:p>
              <a:p>
                <a:pPr marL="514350" indent="-514350" algn="ctr">
                  <a:buAutoNum type="arabicPeriod"/>
                </a:pPr>
                <a:r>
                  <a:rPr lang="ru-RU" sz="2800" i="1" dirty="0">
                    <a:latin typeface="+mn-lt"/>
                    <a:cs typeface="Times New Roman" panose="02020603050405020304" pitchFamily="18" charset="0"/>
                  </a:rPr>
                  <a:t>Нагнетательная скважина</a:t>
                </a:r>
              </a:p>
              <a:p>
                <a:pPr marL="514350" indent="-514350" algn="ctr">
                  <a:buAutoNum type="arabicPeriod"/>
                </a:pPr>
                <a:r>
                  <a:rPr lang="ru-RU" sz="2800" i="1" dirty="0">
                    <a:latin typeface="+mn-lt"/>
                    <a:cs typeface="Times New Roman" panose="02020603050405020304" pitchFamily="18" charset="0"/>
                  </a:rPr>
                  <a:t>Центральная скважина</a:t>
                </a:r>
              </a:p>
              <a:p>
                <a:pPr marL="514350" indent="-514350" algn="ctr">
                  <a:buAutoNum type="arabicPeriod"/>
                </a:pPr>
                <a:r>
                  <a:rPr lang="ru-RU" sz="2800" i="1" dirty="0">
                    <a:latin typeface="+mn-lt"/>
                    <a:cs typeface="Times New Roman" panose="02020603050405020304" pitchFamily="18" charset="0"/>
                  </a:rPr>
                  <a:t>Добывающая скважина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800" i="1" dirty="0">
                    <a:latin typeface="+mn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i="1" dirty="0">
                    <a:latin typeface="+mn-lt"/>
                    <a:cs typeface="Times New Roman" panose="02020603050405020304" pitchFamily="18" charset="0"/>
                  </a:rPr>
                  <a:t>- направление главных сжимающих напряжений</a:t>
                </a:r>
                <a:endParaRPr lang="ru-RU" sz="2800" i="1" u="sng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7A90EF-EFC4-478B-B4C0-0CC69A752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51" y="9469718"/>
                <a:ext cx="10969140" cy="2246769"/>
              </a:xfrm>
              <a:prstGeom prst="rect">
                <a:avLst/>
              </a:prstGeom>
              <a:blipFill>
                <a:blip r:embed="rId4"/>
                <a:stretch>
                  <a:fillRect t="-2809" b="-6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2D2902-D8D5-4ECA-BAF9-3A5A847DC01C}"/>
                  </a:ext>
                </a:extLst>
              </p:cNvPr>
              <p:cNvSpPr txBox="1"/>
              <p:nvPr/>
            </p:nvSpPr>
            <p:spPr>
              <a:xfrm>
                <a:off x="13950349" y="5284362"/>
                <a:ext cx="81457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3600" dirty="0">
                    <a:latin typeface="+mn-lt"/>
                    <a:cs typeface="Times New Roman" panose="02020603050405020304" pitchFamily="18" charset="0"/>
                  </a:rPr>
                  <a:t>=1 МПа,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3600" dirty="0">
                    <a:latin typeface="+mn-lt"/>
                    <a:cs typeface="Times New Roman" panose="02020603050405020304" pitchFamily="18" charset="0"/>
                  </a:rPr>
                  <a:t>=0.55 МПа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3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sz="3600" dirty="0">
                    <a:latin typeface="+mn-lt"/>
                    <a:cs typeface="Times New Roman" panose="02020603050405020304" pitchFamily="18" charset="0"/>
                  </a:rPr>
                  <a:t>=6.6 МПа</a:t>
                </a:r>
                <a:endParaRPr lang="ru-RU" sz="3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2D2902-D8D5-4ECA-BAF9-3A5A847DC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349" y="5284362"/>
                <a:ext cx="8145708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D5D2FC5-EB0C-4017-B661-90707EFC0D9A}"/>
              </a:ext>
            </a:extLst>
          </p:cNvPr>
          <p:cNvSpPr txBox="1"/>
          <p:nvPr/>
        </p:nvSpPr>
        <p:spPr>
          <a:xfrm>
            <a:off x="15906403" y="9469719"/>
            <a:ext cx="464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>
                <a:latin typeface="+mn-lt"/>
              </a:rPr>
              <a:t>Механические 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29796826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МФТИ">
      <a:dk1>
        <a:srgbClr val="525252"/>
      </a:dk1>
      <a:lt1>
        <a:srgbClr val="FFFFFF"/>
      </a:lt1>
      <a:dk2>
        <a:srgbClr val="525252"/>
      </a:dk2>
      <a:lt2>
        <a:srgbClr val="FFFFFF"/>
      </a:lt2>
      <a:accent1>
        <a:srgbClr val="0072BC"/>
      </a:accent1>
      <a:accent2>
        <a:srgbClr val="525252"/>
      </a:accent2>
      <a:accent3>
        <a:srgbClr val="7C7C7C"/>
      </a:accent3>
      <a:accent4>
        <a:srgbClr val="FFAB40"/>
      </a:accent4>
      <a:accent5>
        <a:srgbClr val="0072BC"/>
      </a:accent5>
      <a:accent6>
        <a:srgbClr val="525252"/>
      </a:accent6>
      <a:hlink>
        <a:srgbClr val="FFAB40"/>
      </a:hlink>
      <a:folHlink>
        <a:srgbClr val="92C5EB"/>
      </a:folHlink>
    </a:clrScheme>
    <a:fontScheme name="МФТИ">
      <a:majorFont>
        <a:latin typeface="Arial Blac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6528</TotalTime>
  <Words>1523</Words>
  <Application>Microsoft Office PowerPoint</Application>
  <PresentationFormat>Произвольный</PresentationFormat>
  <Paragraphs>147</Paragraphs>
  <Slides>18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Cambria Math</vt:lpstr>
      <vt:lpstr>Circe Bold</vt:lpstr>
      <vt:lpstr>Franklin Gothic Book</vt:lpstr>
      <vt:lpstr>Franklin Gothic Book (Основной текст)</vt:lpstr>
      <vt:lpstr>Segoe UI</vt:lpstr>
      <vt:lpstr>Times New Roman</vt:lpstr>
      <vt:lpstr>Wingdings</vt:lpstr>
      <vt:lpstr>simple-light-2</vt:lpstr>
      <vt:lpstr>Презентация PowerPoint</vt:lpstr>
      <vt:lpstr>План</vt:lpstr>
      <vt:lpstr>Примеры задач по численному моделированию</vt:lpstr>
      <vt:lpstr>Задачи</vt:lpstr>
      <vt:lpstr>Описание эксперимента</vt:lpstr>
      <vt:lpstr>Описание эксперимента</vt:lpstr>
      <vt:lpstr>Математическая модель</vt:lpstr>
      <vt:lpstr>Математическая модель</vt:lpstr>
      <vt:lpstr>Геометрическая модель и механические параметры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Полученные результаты</vt:lpstr>
      <vt:lpstr>Презентация PowerPoint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MIPT / Phystech</dc:title>
  <dc:creator>Marina</dc:creator>
  <cp:lastModifiedBy>Елизавета Гребенщикова</cp:lastModifiedBy>
  <cp:revision>467</cp:revision>
  <dcterms:modified xsi:type="dcterms:W3CDTF">2022-06-22T10:52:30Z</dcterms:modified>
</cp:coreProperties>
</file>