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15" r:id="rId2"/>
    <p:sldId id="321" r:id="rId3"/>
    <p:sldId id="368" r:id="rId4"/>
    <p:sldId id="407" r:id="rId5"/>
    <p:sldId id="380" r:id="rId6"/>
    <p:sldId id="436" r:id="rId7"/>
    <p:sldId id="437" r:id="rId8"/>
    <p:sldId id="439" r:id="rId9"/>
    <p:sldId id="409" r:id="rId10"/>
    <p:sldId id="438" r:id="rId11"/>
    <p:sldId id="423" r:id="rId12"/>
    <p:sldId id="418" r:id="rId13"/>
    <p:sldId id="424" r:id="rId14"/>
    <p:sldId id="425" r:id="rId15"/>
    <p:sldId id="416" r:id="rId16"/>
    <p:sldId id="430" r:id="rId17"/>
    <p:sldId id="432" r:id="rId18"/>
    <p:sldId id="427" r:id="rId19"/>
    <p:sldId id="419" r:id="rId20"/>
    <p:sldId id="417" r:id="rId21"/>
    <p:sldId id="428" r:id="rId22"/>
    <p:sldId id="429" r:id="rId23"/>
    <p:sldId id="434" r:id="rId24"/>
    <p:sldId id="420" r:id="rId25"/>
    <p:sldId id="421" r:id="rId26"/>
    <p:sldId id="383" r:id="rId27"/>
    <p:sldId id="412" r:id="rId28"/>
    <p:sldId id="413" r:id="rId29"/>
    <p:sldId id="402" r:id="rId30"/>
    <p:sldId id="403" r:id="rId31"/>
    <p:sldId id="422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972" autoAdjust="0"/>
    <p:restoredTop sz="94794" autoAdjust="0"/>
  </p:normalViewPr>
  <p:slideViewPr>
    <p:cSldViewPr snapToGrid="0">
      <p:cViewPr varScale="1">
        <p:scale>
          <a:sx n="83" d="100"/>
          <a:sy n="83" d="100"/>
        </p:scale>
        <p:origin x="-164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6F98E1F-A122-46F0-9D25-D834F1F75EAB}" type="datetimeFigureOut">
              <a:rPr lang="ru-RU"/>
              <a:pPr>
                <a:defRPr/>
              </a:pPr>
              <a:t>22.06.2022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173385E-C8E2-4990-9147-8249E1F9C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en-US" smtClean="0">
                <a:latin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</a:rPr>
              <a:t>In this model the numerical decision of the hydrodynamics equations for multicomponent gas, consisting of neutral (O</a:t>
            </a:r>
            <a:r>
              <a:rPr lang="ru-RU" baseline="-25000" smtClean="0">
                <a:latin typeface="Times New Roman" pitchFamily="18" charset="0"/>
              </a:rPr>
              <a:t>2</a:t>
            </a:r>
            <a:r>
              <a:rPr lang="ru-RU" smtClean="0">
                <a:latin typeface="Times New Roman" pitchFamily="18" charset="0"/>
              </a:rPr>
              <a:t>, N</a:t>
            </a:r>
            <a:r>
              <a:rPr lang="ru-RU" baseline="-25000" smtClean="0">
                <a:latin typeface="Times New Roman" pitchFamily="18" charset="0"/>
              </a:rPr>
              <a:t>2</a:t>
            </a:r>
            <a:r>
              <a:rPr lang="ru-RU" smtClean="0">
                <a:latin typeface="Times New Roman" pitchFamily="18" charset="0"/>
              </a:rPr>
              <a:t>, O, H</a:t>
            </a:r>
            <a:r>
              <a:rPr lang="en-US" smtClean="0">
                <a:latin typeface="Times New Roman" pitchFamily="18" charset="0"/>
              </a:rPr>
              <a:t>, odd nitogen</a:t>
            </a:r>
            <a:r>
              <a:rPr lang="ru-RU" smtClean="0">
                <a:latin typeface="Times New Roman" pitchFamily="18" charset="0"/>
              </a:rPr>
              <a:t>), and charged (the</a:t>
            </a:r>
            <a:r>
              <a:rPr lang="en-US" smtClean="0">
                <a:latin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</a:rPr>
              <a:t>molecular ions O</a:t>
            </a:r>
            <a:r>
              <a:rPr lang="ru-RU" baseline="-25000" smtClean="0">
                <a:latin typeface="Times New Roman" pitchFamily="18" charset="0"/>
              </a:rPr>
              <a:t>2</a:t>
            </a:r>
            <a:r>
              <a:rPr lang="ru-RU" baseline="30000" smtClean="0">
                <a:latin typeface="Times New Roman" pitchFamily="18" charset="0"/>
              </a:rPr>
              <a:t>+</a:t>
            </a:r>
            <a:r>
              <a:rPr lang="ru-RU" smtClean="0">
                <a:latin typeface="Times New Roman" pitchFamily="18" charset="0"/>
              </a:rPr>
              <a:t>, NO</a:t>
            </a:r>
            <a:r>
              <a:rPr lang="ru-RU" baseline="30000" smtClean="0">
                <a:latin typeface="Times New Roman" pitchFamily="18" charset="0"/>
              </a:rPr>
              <a:t>+</a:t>
            </a:r>
            <a:r>
              <a:rPr lang="ru-RU" smtClean="0">
                <a:latin typeface="Times New Roman" pitchFamily="18" charset="0"/>
              </a:rPr>
              <a:t>, atomic ions O</a:t>
            </a:r>
            <a:r>
              <a:rPr lang="ru-RU" baseline="30000" smtClean="0">
                <a:latin typeface="Times New Roman" pitchFamily="18" charset="0"/>
              </a:rPr>
              <a:t>+</a:t>
            </a:r>
            <a:r>
              <a:rPr lang="ru-RU" smtClean="0">
                <a:latin typeface="Times New Roman" pitchFamily="18" charset="0"/>
              </a:rPr>
              <a:t>, H</a:t>
            </a:r>
            <a:r>
              <a:rPr lang="ru-RU" baseline="30000" smtClean="0">
                <a:latin typeface="Times New Roman" pitchFamily="18" charset="0"/>
              </a:rPr>
              <a:t>+</a:t>
            </a:r>
            <a:r>
              <a:rPr lang="ru-RU" smtClean="0">
                <a:latin typeface="Times New Roman" pitchFamily="18" charset="0"/>
              </a:rPr>
              <a:t>, and electrons) particles is realized.</a:t>
            </a:r>
            <a:r>
              <a:rPr lang="en-US" smtClean="0">
                <a:latin typeface="Times New Roman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smtClean="0">
                <a:latin typeface="Times New Roman" pitchFamily="18" charset="0"/>
              </a:rPr>
              <a:t>     	</a:t>
            </a:r>
            <a:r>
              <a:rPr lang="ru-RU" smtClean="0">
                <a:latin typeface="Times New Roman" pitchFamily="18" charset="0"/>
              </a:rPr>
              <a:t>The model is added by the new block of electric field</a:t>
            </a:r>
            <a:r>
              <a:rPr lang="en-US" smtClean="0">
                <a:latin typeface="Times New Roman" pitchFamily="18" charset="0"/>
              </a:rPr>
              <a:t> calculation </a:t>
            </a:r>
            <a:r>
              <a:rPr lang="ru-RU" b="1" i="1" smtClean="0">
                <a:latin typeface="Times New Roman" pitchFamily="18" charset="0"/>
              </a:rPr>
              <a:t>Klimenko et al.,</a:t>
            </a:r>
            <a:r>
              <a:rPr lang="ru-RU" b="1" smtClean="0">
                <a:latin typeface="Times New Roman" pitchFamily="18" charset="0"/>
              </a:rPr>
              <a:t> 2006, 2007</a:t>
            </a:r>
            <a:r>
              <a:rPr lang="en-US" b="1" smtClean="0">
                <a:latin typeface="Times New Roman" pitchFamily="18" charset="0"/>
              </a:rPr>
              <a:t>.	</a:t>
            </a: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fld id="{AB290FE8-072B-468A-94A6-298632A1B829}" type="slidenum">
              <a:rPr lang="ru-RU" smtClean="0"/>
              <a:pPr eaLnBrk="0" hangingPunct="0"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To solve this problem we decided to use absolutely new for us approach: produce coupling of GSM TIP and HAMMONIA model. How we can performed such coupling? Due to presence of the overlapping area of these models (80-250 km) we can do such coupling by different way. In any case we developed different version of absolutely new whole atmosphere global model EAGLE.</a:t>
            </a: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305436-142F-42F8-90EF-D812AC8EAB43}" type="slidenum">
              <a:rPr lang="ru-RU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1592" y="860772"/>
            <a:ext cx="4167798" cy="2947532"/>
          </a:xfrm>
          <a:prstGeom prst="rect">
            <a:avLst/>
          </a:prstGeom>
        </p:spPr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1075120" y="4094552"/>
            <a:ext cx="4905640" cy="4119490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r>
              <a:rPr lang="en-US" sz="1800" spc="-1" dirty="0">
                <a:latin typeface="Arial"/>
              </a:rPr>
              <a:t>AIMOS flow chart.</a:t>
            </a:r>
          </a:p>
          <a:p>
            <a:r>
              <a:rPr lang="en-US" sz="1800" spc="-1" dirty="0">
                <a:latin typeface="Arial"/>
              </a:rPr>
              <a:t>IF THIS IMAGE HAS BEEN PROVIDED BY OR IS OWNED BY A THIRD PARTY, AS INDICATED IN THE CAPTION LINE, THEN FURTHER PERMISSION MAY BE NEEDED BEFORE ANY FURTHER USE. PLEASE CONTACT WILEY'S PERMISSIONS DEPARTMENT ON PERMISSIONS@WILEY.COM OR USE THE RIGHTSLINK SERVICE BY CLICKING ON THE 'REQUEST PERMISSIONS' LINK ACCOMPANYING THIS ARTICLE. WILEY OR AUTHOR OWNED IMAGES MAY BE USED FOR NON-COMMERCIAL PURPOSES, SUBJECT TO PROPER CITATION OF THE ARTICLE, AUTHOR, AND PUBLISHER.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DD575F-FC3D-4F73-AB90-C2A58B19307A}" type="slidenum">
              <a:rPr lang="ru-RU">
                <a:latin typeface="Arial" pitchFamily="34" charset="0"/>
                <a:cs typeface="Arial" pitchFamily="34" charset="0"/>
              </a:rPr>
              <a:pPr/>
              <a:t>26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544CA6-7031-4C5E-8E69-13699C4F9A1E}" type="slidenum">
              <a:rPr lang="ru-RU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D3DD77-0422-45B8-830B-D39F2B048FC4}" type="slidenum">
              <a:rPr lang="ru-RU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ru-RU" smtClean="0">
              <a:latin typeface="Arial Cyr" charset="-52"/>
              <a:cs typeface="Arial" pitchFamily="34" charset="0"/>
            </a:endParaRPr>
          </a:p>
        </p:txBody>
      </p:sp>
      <p:sp>
        <p:nvSpPr>
          <p:cNvPr id="5427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427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FDA1DE6-84DA-4A8C-B7A1-E3E5A5716863}" type="slidenum">
              <a:rPr lang="ru-RU" sz="1200">
                <a:latin typeface="Calibri" pitchFamily="34" charset="0"/>
              </a:rPr>
              <a:pPr algn="r"/>
              <a:t>30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3CDBE-84E6-4DF6-8714-8AC9B1CBA095}" type="datetimeFigureOut">
              <a:rPr lang="ru-RU"/>
              <a:pPr>
                <a:defRPr/>
              </a:pPr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C68FD-CD2D-433D-ACE6-6789265D8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4389A-4DD8-4362-B02B-1959CA9CA688}" type="datetimeFigureOut">
              <a:rPr lang="ru-RU"/>
              <a:pPr>
                <a:defRPr/>
              </a:pPr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DBEB3-270A-4CCC-ACF0-6EB110A27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B4EF3-FB62-48D2-A395-86915188FA73}" type="datetimeFigureOut">
              <a:rPr lang="ru-RU"/>
              <a:pPr>
                <a:defRPr/>
              </a:pPr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AB9FA-52E8-43F4-A861-B52AC4FC9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57F4D-E85B-4645-8053-255F21E31C9A}" type="datetimeFigureOut">
              <a:rPr lang="ru-RU"/>
              <a:pPr>
                <a:defRPr/>
              </a:pPr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F7745-0701-4C22-9528-93D5091FF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51FA0-E638-4CDD-B03A-3422F59943DC}" type="datetimeFigureOut">
              <a:rPr lang="ru-RU"/>
              <a:pPr>
                <a:defRPr/>
              </a:pPr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B7E40-655E-4CE1-B07A-354F1D208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6AEF6-609C-4B65-9714-44FCB54C75E5}" type="datetimeFigureOut">
              <a:rPr lang="ru-RU"/>
              <a:pPr>
                <a:defRPr/>
              </a:pPr>
              <a:t>22.06.2022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890EF-B961-4190-9F64-2E42D42CA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5D038-F1BF-4442-8D1E-A62F0B8861E3}" type="datetimeFigureOut">
              <a:rPr lang="ru-RU"/>
              <a:pPr>
                <a:defRPr/>
              </a:pPr>
              <a:t>22.06.2022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999EC-247F-4720-9C70-C6ACC217D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A9EDA-5A85-4125-826A-9321D733D312}" type="datetimeFigureOut">
              <a:rPr lang="ru-RU"/>
              <a:pPr>
                <a:defRPr/>
              </a:pPr>
              <a:t>22.06.2022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63653-7053-4CFF-88B3-71EAE875B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433FE-274D-4A90-9965-A752FCD48094}" type="datetimeFigureOut">
              <a:rPr lang="ru-RU"/>
              <a:pPr>
                <a:defRPr/>
              </a:pPr>
              <a:t>22.06.2022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9045D-60EC-45E8-B2CC-E3685D83D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BDA78-A8E0-40EA-84F5-EA275B0A0CE7}" type="datetimeFigureOut">
              <a:rPr lang="ru-RU"/>
              <a:pPr>
                <a:defRPr/>
              </a:pPr>
              <a:t>22.06.2022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157CD-BF6F-4CB1-AE20-CA76ED2C5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FAAC3-8276-4392-82A7-7B4C9867414B}" type="datetimeFigureOut">
              <a:rPr lang="ru-RU"/>
              <a:pPr>
                <a:defRPr/>
              </a:pPr>
              <a:t>22.06.2022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45D71-E2EA-448B-80AE-2EE3B2488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04744B-FE5C-44C7-8FD0-3DB5B09CBCD2}" type="datetimeFigureOut">
              <a:rPr lang="ru-RU"/>
              <a:pPr>
                <a:defRPr/>
              </a:pPr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2904D7-2558-45B8-B799-90C6FD97F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ksim.klimenko@mail.ru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52928"/>
            <a:ext cx="91440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Солнечные протонные события как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тригер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усиления возмущенности верхней ионосферы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838388"/>
            <a:ext cx="9144000" cy="12208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M.V. </a:t>
            </a:r>
            <a:r>
              <a:rPr lang="en-US" sz="20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Klimenko</a:t>
            </a:r>
            <a:r>
              <a:rPr lang="en-US" sz="2000" b="1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V.V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Klimenko</a:t>
            </a:r>
            <a:r>
              <a:rPr lang="en-US" sz="2000" b="1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F.S. Bessarab</a:t>
            </a:r>
            <a:r>
              <a:rPr lang="en-US" sz="2000" b="1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T.V. Sukhodolov</a:t>
            </a:r>
            <a:r>
              <a:rPr lang="en-US" sz="2000" b="1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E.V. Rozanov</a:t>
            </a:r>
            <a:r>
              <a:rPr lang="en-US" sz="2000" b="1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1,2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baseline="30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396397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West Department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 N.V.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Pushkov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Institute of Terrestrial Magnetism, Ionosphere and Radio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Wave Propagation (IZMIRAN) RAS, Kaliningrad, e-mail: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maksim.klimenko@mail.ru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St. Petersburg State University, Sankt Petersburg, Russia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 l="29087" t="18854" r="50961" b="31795"/>
          <a:stretch>
            <a:fillRect/>
          </a:stretch>
        </p:blipFill>
        <p:spPr bwMode="auto">
          <a:xfrm>
            <a:off x="0" y="1173192"/>
            <a:ext cx="3648808" cy="50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80801" y="690916"/>
            <a:ext cx="2754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Dmitriev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et al.,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2006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71438"/>
            <a:ext cx="9144000" cy="463550"/>
          </a:xfrm>
          <a:prstGeom prst="rect">
            <a:avLst/>
          </a:prstGeom>
          <a:solidFill>
            <a:srgbClr val="EED9FF"/>
          </a:solidFill>
          <a:ln w="9525" algn="ctr">
            <a:solidFill>
              <a:srgbClr val="9999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Ionosphere during SPE and proton precipitation</a:t>
            </a:r>
            <a:endParaRPr lang="ru-RU" sz="3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4587" y="3447999"/>
            <a:ext cx="4599048" cy="337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267" y="1060415"/>
            <a:ext cx="5148712" cy="23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187948" y="636282"/>
            <a:ext cx="2585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Galand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et al.,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2000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5.pn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63688" y="572542"/>
            <a:ext cx="5734050" cy="2298700"/>
          </a:xfrm>
          <a:prstGeom prst="rect">
            <a:avLst/>
          </a:prstGeom>
        </p:spPr>
      </p:pic>
      <p:pic>
        <p:nvPicPr>
          <p:cNvPr id="3" name="image9.png"/>
          <p:cNvPicPr/>
          <p:nvPr/>
        </p:nvPicPr>
        <p:blipFill>
          <a:blip r:embed="rId3" cstate="print"/>
          <a:srcRect b="17863"/>
          <a:stretch>
            <a:fillRect/>
          </a:stretch>
        </p:blipFill>
        <p:spPr bwMode="auto">
          <a:xfrm>
            <a:off x="1735772" y="2564904"/>
            <a:ext cx="5716548" cy="1656184"/>
          </a:xfrm>
          <a:prstGeom prst="rect">
            <a:avLst/>
          </a:prstGeom>
        </p:spPr>
      </p:pic>
      <p:pic>
        <p:nvPicPr>
          <p:cNvPr id="4" name="image19.pn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18270" y="4749006"/>
            <a:ext cx="5806058" cy="206437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36513"/>
            <a:ext cx="9144000" cy="463550"/>
          </a:xfrm>
          <a:prstGeom prst="rect">
            <a:avLst/>
          </a:prstGeom>
          <a:solidFill>
            <a:srgbClr val="EED9FF"/>
          </a:solidFill>
          <a:ln w="9525" algn="ctr">
            <a:solidFill>
              <a:srgbClr val="9999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Отклик на 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SPE </a:t>
            </a: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магнитосферные протоны</a:t>
            </a:r>
            <a:endParaRPr lang="ru-RU" sz="3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8.pn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810"/>
          <a:stretch>
            <a:fillRect/>
          </a:stretch>
        </p:blipFill>
        <p:spPr bwMode="auto">
          <a:xfrm>
            <a:off x="1661770" y="3861048"/>
            <a:ext cx="5358502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CFD51AB4-389F-4CF7-A192-C72FC0B2D7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024" t="25874" r="12990" b="51748"/>
          <a:stretch/>
        </p:blipFill>
        <p:spPr bwMode="auto">
          <a:xfrm>
            <a:off x="7800975" y="6554866"/>
            <a:ext cx="866775" cy="30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2268015-FB29-494F-8951-7CAD58EA23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873" r="19878" b="3361"/>
          <a:stretch/>
        </p:blipFill>
        <p:spPr>
          <a:xfrm>
            <a:off x="0" y="6614814"/>
            <a:ext cx="771525" cy="2495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77C2798-817B-4348-B047-1CBDA40E26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180" y="6388100"/>
            <a:ext cx="426008" cy="460548"/>
          </a:xfrm>
          <a:prstGeom prst="rect">
            <a:avLst/>
          </a:prstGeom>
        </p:spPr>
      </p:pic>
      <p:pic>
        <p:nvPicPr>
          <p:cNvPr id="19" name="Picture 2" descr="http://globalization.kof.ethz.ch/static/images/eth_logo_print.png">
            <a:extLst>
              <a:ext uri="{FF2B5EF4-FFF2-40B4-BE49-F238E27FC236}">
                <a16:creationId xmlns="" xmlns:a16="http://schemas.microsoft.com/office/drawing/2014/main" id="{699F8C28-C2B0-4BCA-9271-093E9A2EBA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9922" b="47667"/>
          <a:stretch/>
        </p:blipFill>
        <p:spPr bwMode="auto">
          <a:xfrm>
            <a:off x="797955" y="6614814"/>
            <a:ext cx="533166" cy="3123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0" y="71438"/>
            <a:ext cx="9144000" cy="463550"/>
          </a:xfrm>
          <a:prstGeom prst="rect">
            <a:avLst/>
          </a:prstGeom>
          <a:solidFill>
            <a:srgbClr val="EED9FF"/>
          </a:solidFill>
          <a:ln w="9525" algn="ctr">
            <a:solidFill>
              <a:srgbClr val="9999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Отклик ПЭС на солнечное протонное событие</a:t>
            </a:r>
            <a:endParaRPr lang="ru-RU" sz="3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4849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476672"/>
            <a:ext cx="6715153" cy="620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35496" y="3429000"/>
            <a:ext cx="59046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Bessarab</a:t>
            </a:r>
            <a:r>
              <a:rPr lang="en-US" sz="20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et al</a:t>
            </a:r>
            <a:r>
              <a:rPr lang="ru-RU" sz="20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., 20</a:t>
            </a:r>
            <a:r>
              <a:rPr lang="en-US" sz="20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21 ASR</a:t>
            </a:r>
            <a:endParaRPr lang="en-US" sz="20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035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" y="116632"/>
            <a:ext cx="4455013" cy="1584000"/>
          </a:xfrm>
          <a:prstGeom prst="rect">
            <a:avLst/>
          </a:prstGeom>
        </p:spPr>
      </p:pic>
      <p:pic>
        <p:nvPicPr>
          <p:cNvPr id="3" name="imag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57253" y="116632"/>
            <a:ext cx="4584461" cy="1584000"/>
          </a:xfrm>
          <a:prstGeom prst="rect">
            <a:avLst/>
          </a:prstGeom>
        </p:spPr>
      </p:pic>
      <p:pic>
        <p:nvPicPr>
          <p:cNvPr id="4" name="image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048" y="1988840"/>
            <a:ext cx="4538455" cy="1548000"/>
          </a:xfrm>
          <a:prstGeom prst="rect">
            <a:avLst/>
          </a:prstGeom>
        </p:spPr>
      </p:pic>
      <p:pic>
        <p:nvPicPr>
          <p:cNvPr id="5" name="image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01" y="3902844"/>
            <a:ext cx="4509172" cy="1548000"/>
          </a:xfrm>
          <a:prstGeom prst="rect">
            <a:avLst/>
          </a:prstGeom>
        </p:spPr>
      </p:pic>
      <p:pic>
        <p:nvPicPr>
          <p:cNvPr id="6" name="image1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552056" y="1916831"/>
            <a:ext cx="4606805" cy="1584000"/>
          </a:xfrm>
          <a:prstGeom prst="rect">
            <a:avLst/>
          </a:prstGeom>
        </p:spPr>
      </p:pic>
      <p:pic>
        <p:nvPicPr>
          <p:cNvPr id="7" name="image1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552055" y="3831552"/>
            <a:ext cx="4611590" cy="1584000"/>
          </a:xfrm>
          <a:prstGeom prst="rect">
            <a:avLst/>
          </a:prstGeom>
        </p:spPr>
      </p:pic>
      <p:pic>
        <p:nvPicPr>
          <p:cNvPr id="8" name="image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-2" y="5711470"/>
            <a:ext cx="4336368" cy="864000"/>
          </a:xfrm>
          <a:prstGeom prst="rect">
            <a:avLst/>
          </a:prstGeom>
        </p:spPr>
      </p:pic>
      <p:pic>
        <p:nvPicPr>
          <p:cNvPr id="9" name="image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4553787" y="5368731"/>
            <a:ext cx="4251870" cy="13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716"/>
            <a:ext cx="8595180" cy="325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71438"/>
            <a:ext cx="9144000" cy="463550"/>
          </a:xfrm>
          <a:prstGeom prst="rect">
            <a:avLst/>
          </a:prstGeom>
          <a:solidFill>
            <a:srgbClr val="EED9FF"/>
          </a:solidFill>
          <a:ln w="9525" algn="ctr">
            <a:solidFill>
              <a:srgbClr val="9999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ансамблевых расчетов</a:t>
            </a:r>
            <a:endParaRPr lang="ru-RU" sz="3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49" y="3913290"/>
            <a:ext cx="8568812" cy="289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5610386" y="3591232"/>
            <a:ext cx="3533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Sukhodolov</a:t>
            </a:r>
            <a:r>
              <a:rPr lang="en-US" sz="20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et al</a:t>
            </a:r>
            <a:r>
              <a:rPr lang="ru-RU" sz="20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., 20</a:t>
            </a:r>
            <a:r>
              <a:rPr lang="en-US" sz="20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20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7D6F92C-DFA7-4DA8-9722-E0E8CABDF3C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6439" y="667584"/>
            <a:ext cx="3868285" cy="6190416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71438"/>
            <a:ext cx="9144000" cy="463550"/>
          </a:xfrm>
          <a:prstGeom prst="rect">
            <a:avLst/>
          </a:prstGeom>
          <a:solidFill>
            <a:srgbClr val="EED9FF"/>
          </a:solidFill>
          <a:ln w="9525" algn="ctr">
            <a:solidFill>
              <a:srgbClr val="9999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Ансамблевые расчеты </a:t>
            </a:r>
            <a:r>
              <a:rPr lang="en-GB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HAMONIA </a:t>
            </a: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январь 2005</a:t>
            </a:r>
            <a:endParaRPr lang="ru-RU" sz="3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285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708" y="0"/>
            <a:ext cx="6373764" cy="68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6430297" y="3591232"/>
            <a:ext cx="27137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Pedatella</a:t>
            </a:r>
            <a:r>
              <a:rPr lang="en-GB" sz="20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, H.-L Liu</a:t>
            </a:r>
            <a:r>
              <a:rPr lang="ru-RU" sz="20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, 20</a:t>
            </a:r>
            <a:r>
              <a:rPr lang="en-US" sz="20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20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03" y="471948"/>
            <a:ext cx="9081207" cy="59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6665"/>
            <a:ext cx="91439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ensemble calculations, the initial conditions of the temperature fields at altitudes of 0-90 km randomly changed by 1 K. These temperature changes at different heights and different points in space were not systematic but rather represent a spatial white noise. Calculations were carried out from January 1 to January 31 for quiet and disturbed conditions. In the quiet conditions runs, the precipitation of protons was prescribed on the January 1 level, while in the perturbed conditions runs the proton precipitation changed every 2 hours according to the AIMOS model.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4924"/>
            <a:ext cx="9144000" cy="220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520" name="Рисунок 1" descr="delta TEC zonal mean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17688"/>
            <a:ext cx="4499991" cy="1539712"/>
          </a:xfrm>
          <a:prstGeom prst="rect">
            <a:avLst/>
          </a:prstGeom>
          <a:noFill/>
        </p:spPr>
      </p:pic>
      <p:pic>
        <p:nvPicPr>
          <p:cNvPr id="448519" name="Рисунок 2" descr="delta TEC zonal mean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117888"/>
            <a:ext cx="4499991" cy="1539712"/>
          </a:xfrm>
          <a:prstGeom prst="rect">
            <a:avLst/>
          </a:prstGeom>
          <a:noFill/>
        </p:spPr>
      </p:pic>
      <p:pic>
        <p:nvPicPr>
          <p:cNvPr id="448518" name="Рисунок 4" descr="delta TEC zonal mean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68812"/>
            <a:ext cx="4644008" cy="1588988"/>
          </a:xfrm>
          <a:prstGeom prst="rect">
            <a:avLst/>
          </a:prstGeom>
          <a:noFill/>
        </p:spPr>
      </p:pic>
      <p:pic>
        <p:nvPicPr>
          <p:cNvPr id="448517" name="Рисунок 3" descr="delta TEC zonal mean 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318288"/>
            <a:ext cx="4499991" cy="1539712"/>
          </a:xfrm>
          <a:prstGeom prst="rect">
            <a:avLst/>
          </a:prstGeom>
          <a:noFill/>
        </p:spPr>
      </p:pic>
      <p:pic>
        <p:nvPicPr>
          <p:cNvPr id="448516" name="Рисунок 5" descr="delta TEC zonal mean 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8513" y="521136"/>
            <a:ext cx="4499991" cy="1539712"/>
          </a:xfrm>
          <a:prstGeom prst="rect">
            <a:avLst/>
          </a:prstGeom>
          <a:noFill/>
        </p:spPr>
      </p:pic>
      <p:sp>
        <p:nvSpPr>
          <p:cNvPr id="44852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8522" name="Rectangle 10"/>
          <p:cNvSpPr>
            <a:spLocks noChangeArrowheads="1"/>
          </p:cNvSpPr>
          <p:nvPr/>
        </p:nvSpPr>
        <p:spPr bwMode="auto">
          <a:xfrm>
            <a:off x="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8523" name="Rectangle 11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8524" name="Rectangle 12"/>
          <p:cNvSpPr>
            <a:spLocks noChangeArrowheads="1"/>
          </p:cNvSpPr>
          <p:nvPr/>
        </p:nvSpPr>
        <p:spPr bwMode="auto">
          <a:xfrm>
            <a:off x="0" y="525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8525" name="Rectangle 13"/>
          <p:cNvSpPr>
            <a:spLocks noChangeArrowheads="1"/>
          </p:cNvSpPr>
          <p:nvPr/>
        </p:nvSpPr>
        <p:spPr bwMode="auto">
          <a:xfrm>
            <a:off x="0" y="6858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8526" name="Rectangle 14"/>
          <p:cNvSpPr>
            <a:spLocks noChangeArrowheads="1"/>
          </p:cNvSpPr>
          <p:nvPr/>
        </p:nvSpPr>
        <p:spPr bwMode="auto">
          <a:xfrm>
            <a:off x="0" y="845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8527" name="Rectangle 15"/>
          <p:cNvSpPr>
            <a:spLocks noChangeArrowheads="1"/>
          </p:cNvSpPr>
          <p:nvPr/>
        </p:nvSpPr>
        <p:spPr bwMode="auto">
          <a:xfrm>
            <a:off x="0" y="10058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8528" name="Rectangle 16"/>
          <p:cNvSpPr>
            <a:spLocks noChangeArrowheads="1"/>
          </p:cNvSpPr>
          <p:nvPr/>
        </p:nvSpPr>
        <p:spPr bwMode="auto">
          <a:xfrm>
            <a:off x="0" y="1165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8529" name="Rectangle 17"/>
          <p:cNvSpPr>
            <a:spLocks noChangeArrowheads="1"/>
          </p:cNvSpPr>
          <p:nvPr/>
        </p:nvSpPr>
        <p:spPr bwMode="auto">
          <a:xfrm>
            <a:off x="0" y="1325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6" descr="delta TEC zonal mean 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8513" y="2117888"/>
            <a:ext cx="4499991" cy="1539712"/>
          </a:xfrm>
          <a:prstGeom prst="rect">
            <a:avLst/>
          </a:prstGeom>
          <a:noFill/>
        </p:spPr>
      </p:pic>
      <p:pic>
        <p:nvPicPr>
          <p:cNvPr id="20" name="Рисунок 7" descr="delta TEC zonal mean 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08513" y="3718088"/>
            <a:ext cx="4499991" cy="1539712"/>
          </a:xfrm>
          <a:prstGeom prst="rect">
            <a:avLst/>
          </a:prstGeom>
          <a:noFill/>
        </p:spPr>
      </p:pic>
      <p:pic>
        <p:nvPicPr>
          <p:cNvPr id="21" name="Рисунок 8" descr="delta TEC zonal mean 8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5293650"/>
            <a:ext cx="4572000" cy="1564350"/>
          </a:xfrm>
          <a:prstGeom prst="rect">
            <a:avLst/>
          </a:prstGeom>
          <a:noFill/>
        </p:spPr>
      </p:pic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0" y="71437"/>
            <a:ext cx="9144000" cy="405235"/>
          </a:xfrm>
          <a:prstGeom prst="rect">
            <a:avLst/>
          </a:prstGeom>
          <a:solidFill>
            <a:srgbClr val="EED9FF"/>
          </a:solidFill>
          <a:ln w="9525" algn="ctr">
            <a:solidFill>
              <a:srgbClr val="9999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Возмущения ПЭС в 8 ансамблевых расчетах</a:t>
            </a:r>
            <a:endParaRPr lang="ru-RU" sz="3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116632"/>
            <a:ext cx="9144000" cy="463550"/>
          </a:xfrm>
          <a:prstGeom prst="rect">
            <a:avLst/>
          </a:prstGeom>
          <a:solidFill>
            <a:srgbClr val="EED9FF"/>
          </a:solidFill>
          <a:ln w="9525" algn="ctr">
            <a:solidFill>
              <a:srgbClr val="9999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Issues 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this report</a:t>
            </a:r>
            <a:endParaRPr 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496" y="1144825"/>
            <a:ext cx="904488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  <a:defRPr/>
            </a:pPr>
            <a:r>
              <a:rPr lang="en-US" sz="24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Whole atmosphere EAGLE model as one way for “new life” of GSM TIP model</a:t>
            </a:r>
          </a:p>
          <a:p>
            <a:pPr marL="457200" indent="-457200" algn="just">
              <a:buAutoNum type="arabicPeriod"/>
              <a:defRPr/>
            </a:pPr>
            <a:endParaRPr lang="en-US" sz="24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457200" indent="-457200" algn="just">
              <a:buAutoNum type="arabicPeriod"/>
              <a:defRPr/>
            </a:pPr>
            <a:r>
              <a:rPr lang="en-US" sz="2400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Ionospheric</a:t>
            </a:r>
            <a:r>
              <a:rPr lang="en-US" sz="24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response to solar proton events and </a:t>
            </a:r>
            <a:r>
              <a:rPr lang="en-US" sz="2400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magnetospheric</a:t>
            </a:r>
            <a:r>
              <a:rPr lang="en-US" sz="24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proton precipitation during complex space weather event on January 2005</a:t>
            </a:r>
          </a:p>
          <a:p>
            <a:pPr marL="457200" indent="-457200" algn="just">
              <a:buAutoNum type="arabicPeriod"/>
              <a:defRPr/>
            </a:pPr>
            <a:endParaRPr lang="en-US" sz="24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457200" indent="-457200" algn="just">
              <a:buAutoNum type="arabicPeriod"/>
              <a:defRPr/>
            </a:pPr>
            <a:r>
              <a:rPr lang="en-US" sz="24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An ensemble model runs – new paradigm for atmosphere-ionosphere coupling model</a:t>
            </a:r>
          </a:p>
          <a:p>
            <a:pPr marL="457200" indent="-457200" algn="just">
              <a:buAutoNum type="arabicPeriod"/>
              <a:defRPr/>
            </a:pPr>
            <a:endParaRPr lang="en-US" sz="24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457200" indent="-457200" algn="just">
              <a:buAutoNum type="arabicPeriod"/>
              <a:defRPr/>
            </a:pPr>
            <a:r>
              <a:rPr lang="en-US" sz="2400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Ionospheric</a:t>
            </a:r>
            <a:r>
              <a:rPr lang="en-US" sz="24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variability as a new parameter for investigation of atmosphere-ionosphere coupling processes</a:t>
            </a:r>
            <a:endParaRPr lang="ru-RU" sz="24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457200" indent="-457200" algn="just">
              <a:buAutoNum type="arabicPeriod"/>
              <a:defRPr/>
            </a:pPr>
            <a:endParaRPr lang="ru-RU" sz="24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endParaRPr lang="en-US" sz="24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en-US" sz="24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endParaRPr lang="en-US" sz="2400" dirty="0">
              <a:solidFill>
                <a:srgbClr val="0033CC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71437"/>
            <a:ext cx="9144000" cy="909291"/>
          </a:xfrm>
          <a:prstGeom prst="rect">
            <a:avLst/>
          </a:prstGeom>
          <a:solidFill>
            <a:srgbClr val="EED9FF"/>
          </a:solidFill>
          <a:ln w="9525" algn="ctr">
            <a:solidFill>
              <a:srgbClr val="9999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Ансамблевые модельные расчеты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новая парадигма в моделировании ионосферы</a:t>
            </a:r>
            <a:endParaRPr lang="ru-RU" sz="3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2752" y="5560411"/>
            <a:ext cx="21237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Значимые возмущение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elta TEC zonal mean sign new n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843916"/>
            <a:ext cx="5791866" cy="1982944"/>
          </a:xfrm>
          <a:prstGeom prst="rect">
            <a:avLst/>
          </a:prstGeom>
        </p:spPr>
      </p:pic>
      <p:pic>
        <p:nvPicPr>
          <p:cNvPr id="8" name="Рисунок 7" descr="sign delta TEC mean ansambl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009209"/>
            <a:ext cx="5940152" cy="18722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16216" y="3219852"/>
            <a:ext cx="21237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Отношение сигнал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4422" y="4220439"/>
            <a:ext cx="2957130" cy="33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228184" y="1785570"/>
            <a:ext cx="26642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 за счет вариаций в атмосфере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0581" y="1069294"/>
            <a:ext cx="3023419" cy="77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7" descr="sigma delta TEC zonal mean 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1000675"/>
            <a:ext cx="5963755" cy="20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Рисунок 51" descr="delta TEC zonal mean sign new 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936" y="0"/>
            <a:ext cx="5540514" cy="1908000"/>
          </a:xfrm>
          <a:prstGeom prst="rect">
            <a:avLst/>
          </a:prstGeom>
          <a:noFill/>
        </p:spPr>
      </p:pic>
      <p:pic>
        <p:nvPicPr>
          <p:cNvPr id="45059" name="Рисунок 47" descr="delta n(O) 250 mean ansamvle sig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936" y="1592814"/>
            <a:ext cx="5649164" cy="1908000"/>
          </a:xfrm>
          <a:prstGeom prst="rect">
            <a:avLst/>
          </a:prstGeom>
          <a:noFill/>
        </p:spPr>
      </p:pic>
      <p:pic>
        <p:nvPicPr>
          <p:cNvPr id="45058" name="Рисунок 48" descr="delta n(N2) 250 mean ansamble sig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911" y="3170877"/>
            <a:ext cx="5594309" cy="1908000"/>
          </a:xfrm>
          <a:prstGeom prst="rect">
            <a:avLst/>
          </a:prstGeom>
          <a:noFill/>
        </p:spPr>
      </p:pic>
      <p:pic>
        <p:nvPicPr>
          <p:cNvPr id="45057" name="Рисунок 49" descr="delta Te 250 mean ansamble sig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936" y="4778453"/>
            <a:ext cx="5649164" cy="190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12752" y="133147"/>
            <a:ext cx="21237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Значимые возмущение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Рисунок 7" descr="sigma delta TEC zonal mean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" y="-1"/>
            <a:ext cx="5699873" cy="1944000"/>
          </a:xfrm>
          <a:prstGeom prst="rect">
            <a:avLst/>
          </a:prstGeom>
          <a:noFill/>
        </p:spPr>
      </p:pic>
      <p:pic>
        <p:nvPicPr>
          <p:cNvPr id="46083" name="Рисунок 9" descr="sigma delta n(O) 250 mean ansamv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" y="1637027"/>
            <a:ext cx="5699873" cy="1944000"/>
          </a:xfrm>
          <a:prstGeom prst="rect">
            <a:avLst/>
          </a:prstGeom>
          <a:noFill/>
        </p:spPr>
      </p:pic>
      <p:pic>
        <p:nvPicPr>
          <p:cNvPr id="46082" name="Рисунок 10" descr="sigma delta Te 250 mean ansamb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3" y="3274055"/>
            <a:ext cx="5699873" cy="1944000"/>
          </a:xfrm>
          <a:prstGeom prst="rect">
            <a:avLst/>
          </a:prstGeom>
          <a:noFill/>
        </p:spPr>
      </p:pic>
      <p:pic>
        <p:nvPicPr>
          <p:cNvPr id="46081" name="Рисунок 11" descr="sigma delta n(N2) 250 mean ansamb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3" y="4911083"/>
            <a:ext cx="5699873" cy="1944000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38259" y="0"/>
            <a:ext cx="3355186" cy="85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84606" y="885918"/>
            <a:ext cx="325939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Среднеквадратичное отклонение</a:t>
            </a:r>
          </a:p>
          <a:p>
            <a:pPr algn="ctr">
              <a:defRPr/>
            </a:pPr>
            <a:endParaRPr lang="en-GB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 за счет вариаций в атмосфере -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Internal  atmospheric variability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lta GEC mean Jan 20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990"/>
            <a:ext cx="9116400" cy="1720958"/>
          </a:xfrm>
          <a:prstGeom prst="rect">
            <a:avLst/>
          </a:prstGeom>
        </p:spPr>
      </p:pic>
      <p:pic>
        <p:nvPicPr>
          <p:cNvPr id="3" name="Рисунок 2" descr="sigma delta GEC mean 15-23 Jan 20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63" y="1820194"/>
            <a:ext cx="9040380" cy="17665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65892"/>
            <a:ext cx="9144000" cy="307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8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12" b="17810"/>
          <a:stretch>
            <a:fillRect/>
          </a:stretch>
        </p:blipFill>
        <p:spPr bwMode="auto">
          <a:xfrm>
            <a:off x="552089" y="1423461"/>
            <a:ext cx="8591912" cy="1743934"/>
          </a:xfrm>
          <a:prstGeom prst="rect">
            <a:avLst/>
          </a:prstGeom>
        </p:spPr>
      </p:pic>
      <p:pic>
        <p:nvPicPr>
          <p:cNvPr id="6" name="Рисунок 5" descr="delta GEC mean 15-23 Jan 2005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28" b="32143"/>
          <a:stretch>
            <a:fillRect/>
          </a:stretch>
        </p:blipFill>
        <p:spPr>
          <a:xfrm>
            <a:off x="733247" y="1854715"/>
            <a:ext cx="8304539" cy="116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010" name="Рисунок 2" descr="Irkutsk new.png"/>
          <p:cNvPicPr>
            <a:picLocks noChangeAspect="1" noChangeArrowheads="1"/>
          </p:cNvPicPr>
          <p:nvPr/>
        </p:nvPicPr>
        <p:blipFill>
          <a:blip r:embed="rId2" cstate="print"/>
          <a:srcRect t="48181"/>
          <a:stretch>
            <a:fillRect/>
          </a:stretch>
        </p:blipFill>
        <p:spPr bwMode="auto">
          <a:xfrm>
            <a:off x="-1" y="910580"/>
            <a:ext cx="6741225" cy="1847355"/>
          </a:xfrm>
          <a:prstGeom prst="rect">
            <a:avLst/>
          </a:prstGeom>
          <a:noFill/>
        </p:spPr>
      </p:pic>
      <p:pic>
        <p:nvPicPr>
          <p:cNvPr id="427009" name="Рисунок 3" descr="Kaliningrad new.png"/>
          <p:cNvPicPr>
            <a:picLocks noChangeAspect="1" noChangeArrowheads="1"/>
          </p:cNvPicPr>
          <p:nvPr/>
        </p:nvPicPr>
        <p:blipFill>
          <a:blip r:embed="rId3" cstate="print"/>
          <a:srcRect t="48732"/>
          <a:stretch>
            <a:fillRect/>
          </a:stretch>
        </p:blipFill>
        <p:spPr bwMode="auto">
          <a:xfrm>
            <a:off x="-1" y="2852936"/>
            <a:ext cx="6741227" cy="1825749"/>
          </a:xfrm>
          <a:prstGeom prst="rect">
            <a:avLst/>
          </a:prstGeom>
          <a:noFill/>
        </p:spPr>
      </p:pic>
      <p:sp>
        <p:nvSpPr>
          <p:cNvPr id="42701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27012" name="Rectangle 4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7013" name="Rectangle 5"/>
          <p:cNvSpPr>
            <a:spLocks noChangeArrowheads="1"/>
          </p:cNvSpPr>
          <p:nvPr/>
        </p:nvSpPr>
        <p:spPr bwMode="auto">
          <a:xfrm>
            <a:off x="0" y="3695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29">
            <a:extLst>
              <a:ext uri="{FF2B5EF4-FFF2-40B4-BE49-F238E27FC236}">
                <a16:creationId xmlns:a16="http://schemas.microsoft.com/office/drawing/2014/main" xmlns="" id="{03ACFB4E-D621-4314-BE1F-D1A603513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6738679"/>
              </p:ext>
            </p:extLst>
          </p:nvPr>
        </p:nvGraphicFramePr>
        <p:xfrm>
          <a:off x="1763687" y="4725144"/>
          <a:ext cx="5472609" cy="20162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24203">
                  <a:extLst>
                    <a:ext uri="{9D8B030D-6E8A-4147-A177-3AD203B41FA5}">
                      <a16:colId xmlns:a16="http://schemas.microsoft.com/office/drawing/2014/main" xmlns="" val="405077693"/>
                    </a:ext>
                  </a:extLst>
                </a:gridCol>
                <a:gridCol w="1824203">
                  <a:extLst>
                    <a:ext uri="{9D8B030D-6E8A-4147-A177-3AD203B41FA5}">
                      <a16:colId xmlns:a16="http://schemas.microsoft.com/office/drawing/2014/main" xmlns="" val="2255389981"/>
                    </a:ext>
                  </a:extLst>
                </a:gridCol>
                <a:gridCol w="1824203">
                  <a:extLst>
                    <a:ext uri="{9D8B030D-6E8A-4147-A177-3AD203B41FA5}">
                      <a16:colId xmlns:a16="http://schemas.microsoft.com/office/drawing/2014/main" xmlns="" val="318643644"/>
                    </a:ext>
                  </a:extLst>
                </a:gridCol>
              </a:tblGrid>
              <a:tr h="40324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effectLst/>
                        </a:rPr>
                        <a:t>                                     dfoF2 </a:t>
                      </a:r>
                      <a:r>
                        <a:rPr lang="ru-RU" sz="2400" dirty="0">
                          <a:effectLst/>
                        </a:rPr>
                        <a:t>(%)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x-none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x-none" sz="1200" dirty="0">
                        <a:effectLst/>
                        <a:latin typeface="Calibri (Body)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84442920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Kaliningrad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Irkutsk</a:t>
                      </a:r>
                      <a:endParaRPr lang="x-none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8835408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EAGLE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13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x-none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4999430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GSMTIP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x-none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5904920"/>
                  </a:ext>
                </a:extLst>
              </a:tr>
              <a:tr h="403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Observations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x-none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x-none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8335107"/>
                  </a:ext>
                </a:extLst>
              </a:tr>
            </a:tbl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6513" y="116632"/>
            <a:ext cx="9144000" cy="720080"/>
          </a:xfrm>
          <a:prstGeom prst="rect">
            <a:avLst/>
          </a:prstGeom>
          <a:solidFill>
            <a:srgbClr val="EED9FF"/>
          </a:solidFill>
          <a:ln w="9525" algn="ctr">
            <a:solidFill>
              <a:srgbClr val="9999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Атмосферно-ионосферные связи в формировании изменчивости ионосферы</a:t>
            </a:r>
            <a:endParaRPr lang="en-US" sz="31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92280" y="1556792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dirty="0" smtClean="0">
                <a:sym typeface="Symbol" panose="05050102010706020507" pitchFamily="18" charset="2"/>
              </a:rPr>
              <a:t>Irkutsk</a:t>
            </a:r>
            <a:endParaRPr lang="x-none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34987" y="3347700"/>
            <a:ext cx="157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dirty="0" smtClean="0"/>
              <a:t>Kaliningrad</a:t>
            </a:r>
            <a:endParaRPr lang="x-none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zmir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3714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emble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188913"/>
            <a:ext cx="2805112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3175" y="1295400"/>
            <a:ext cx="9144000" cy="5319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/>
        </p:spPr>
        <p:txBody>
          <a:bodyPr/>
          <a:lstStyle>
            <a:lvl1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ts val="800"/>
              </a:spcBef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WenQuanYi Micro Hei"/>
                <a:cs typeface="Times New Roman" pitchFamily="18" charset="0"/>
              </a:rPr>
              <a:t>Заключение</a:t>
            </a:r>
          </a:p>
          <a:p>
            <a:pPr algn="just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ru-RU" sz="2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WenQuanYi Micro Hei"/>
                <a:cs typeface="Times New Roman" pitchFamily="18" charset="0"/>
              </a:rPr>
              <a:t> В рамках гранта РНФ создана первая Российская модель всей атмосферы - </a:t>
            </a:r>
            <a:r>
              <a:rPr lang="en-US" sz="2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WenQuanYi Micro Hei"/>
                <a:cs typeface="Times New Roman" pitchFamily="18" charset="0"/>
              </a:rPr>
              <a:t>EAGLE</a:t>
            </a:r>
            <a:r>
              <a:rPr lang="ru-RU" sz="2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WenQuanYi Micro Hei"/>
                <a:cs typeface="Times New Roman" pitchFamily="18" charset="0"/>
              </a:rPr>
              <a:t>, охватывающая высоты от поверхности Земли до 100 000 км и не имеющая аналогов в Европе</a:t>
            </a:r>
          </a:p>
          <a:p>
            <a:pPr algn="just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WenQuanYi Micro Hei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WenQuanYi Micro Hei"/>
                <a:cs typeface="Times New Roman" pitchFamily="18" charset="0"/>
              </a:rPr>
              <a:t>Подтверждена важная роль атмосферно-ионосферного взаимодействия при описании ионосферных возмущений во время сложного явления космической погоды</a:t>
            </a:r>
          </a:p>
          <a:p>
            <a:pPr algn="just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ru-RU" sz="2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WenQuanYi Micro Hei"/>
                <a:cs typeface="Times New Roman" pitchFamily="18" charset="0"/>
              </a:rPr>
              <a:t> Представлена оценка роли высыпаний протонов на динамические процессы и вариативность параметров верхней атмосферы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WenQuanYi Micro Hei"/>
                <a:cs typeface="Times New Roman" pitchFamily="18" charset="0"/>
              </a:rPr>
              <a:t>Планы</a:t>
            </a:r>
          </a:p>
          <a:p>
            <a:r>
              <a:rPr lang="ru-RU" sz="22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Расчет этого события с учетом эффектов геомагнитных возмущений на моделях ГСМ ТИП и </a:t>
            </a:r>
            <a:r>
              <a:rPr lang="en-US" sz="22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EAGLE.</a:t>
            </a:r>
            <a:endParaRPr lang="ru-RU" sz="400" b="1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WenQuanYi Micro Hei"/>
              <a:cs typeface="Times New Roman" pitchFamily="18" charset="0"/>
            </a:endParaRPr>
          </a:p>
          <a:p>
            <a:pPr algn="just">
              <a:spcBef>
                <a:spcPts val="800"/>
              </a:spcBef>
              <a:defRPr/>
            </a:pP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WenQuanYi Micro Hei"/>
                <a:cs typeface="Times New Roman" pitchFamily="18" charset="0"/>
              </a:rPr>
              <a:t>Работа выполнена при финансовой поддержке гранта РНФ № 21-17-00208.</a:t>
            </a:r>
          </a:p>
          <a:p>
            <a:pPr algn="just">
              <a:spcBef>
                <a:spcPts val="800"/>
              </a:spcBef>
              <a:buFont typeface="Arial" pitchFamily="34" charset="0"/>
              <a:buNone/>
              <a:defRPr/>
            </a:pPr>
            <a:endParaRPr lang="en-US" sz="2000" b="1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WenQuanYi Micro Hei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 descr="G:\Confrence 2016\AIS\Общее фото - AIS\IMG_1988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88" y="71437"/>
            <a:ext cx="7932352" cy="528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71438"/>
            <a:ext cx="9144000" cy="857250"/>
          </a:xfrm>
          <a:prstGeom prst="rect">
            <a:avLst/>
          </a:prstGeom>
          <a:solidFill>
            <a:srgbClr val="EED9FF"/>
          </a:solidFill>
          <a:ln w="9525" algn="ctr">
            <a:solidFill>
              <a:srgbClr val="9999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THANKS FOR YOUR ATTENTION!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Welcome to Kaliningrad in 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(AIS and MIAC)</a:t>
            </a:r>
            <a:endParaRPr lang="ru-RU" sz="3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5384626"/>
            <a:ext cx="9144000" cy="463550"/>
          </a:xfrm>
          <a:prstGeom prst="rect">
            <a:avLst/>
          </a:prstGeom>
          <a:solidFill>
            <a:srgbClr val="EED9FF"/>
          </a:solidFill>
          <a:ln w="9525" algn="ctr">
            <a:solidFill>
              <a:srgbClr val="9999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AIS – Atmosphere, Ionosphere, Safety conference</a:t>
            </a:r>
            <a:endParaRPr lang="ru-RU" sz="3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5813251"/>
            <a:ext cx="9144000" cy="1000125"/>
          </a:xfrm>
          <a:prstGeom prst="rect">
            <a:avLst/>
          </a:prstGeom>
          <a:solidFill>
            <a:srgbClr val="EED9FF"/>
          </a:solidFill>
          <a:ln w="9525" algn="ctr">
            <a:solidFill>
              <a:srgbClr val="9999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MIAC – Magnetosphere-Ionosphere-Atmosphere Coupling School for Young Scientists</a:t>
            </a:r>
            <a:endParaRPr lang="ru-RU" sz="3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2" descr="delta GPS TEC at 30E on March 17-23, 2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385888"/>
            <a:ext cx="7113588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9" descr="delta GSM TIP TEC at 30E on March 17-23, 2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2754313"/>
            <a:ext cx="7113588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7" descr="delta GSM TIP foF2 at 30E on March 17-23, 20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4103688"/>
            <a:ext cx="7123113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6" descr="delta IRTAM foF2 at 30E on March 17-23, 20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150" y="5516563"/>
            <a:ext cx="711358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2078038"/>
            <a:ext cx="190817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GPS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186113"/>
            <a:ext cx="19081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model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622800"/>
            <a:ext cx="19081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model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foF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991225"/>
            <a:ext cx="19081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irtam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foF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341438"/>
            <a:ext cx="19081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Klimenko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et al., 2018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JASTP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0" y="36513"/>
            <a:ext cx="9144000" cy="463550"/>
          </a:xfrm>
          <a:prstGeom prst="rect">
            <a:avLst/>
          </a:prstGeom>
          <a:solidFill>
            <a:srgbClr val="EED9FF"/>
          </a:solidFill>
          <a:ln w="9525" algn="ctr">
            <a:solidFill>
              <a:srgbClr val="9999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Storm and After-storm </a:t>
            </a:r>
            <a:r>
              <a:rPr lang="en-US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ionospheric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disturbances</a:t>
            </a:r>
            <a:endParaRPr lang="ru-RU" sz="3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796925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Klimenko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et al.,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2015, 2017   </a:t>
            </a:r>
            <a:r>
              <a:rPr lang="en-US" sz="2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Geomagnetism and </a:t>
            </a:r>
            <a:r>
              <a:rPr lang="en-US" sz="2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Aeronomy</a:t>
            </a:r>
            <a:r>
              <a:rPr lang="en-US" sz="2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, ANGEO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19" descr="delta GSM TIP Ezon at 30E on March 17-23, 2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388" y="188913"/>
            <a:ext cx="7119937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Рисунок 6" descr="delta GSM TIP Tn 300 km at 30E on March 17-23, 2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388" y="2817813"/>
            <a:ext cx="7191375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Рисунок 4" descr="delta GSM TIP Vntet at 30E on March 17-23, 20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3388" y="1484313"/>
            <a:ext cx="720725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Рисунок 15" descr="delta GSM TIP n(O) 300 km at 30E on March 17-23, 20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4149725"/>
            <a:ext cx="717550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Рисунок 18" descr="delta GSM TIP n(N2) 300 km at 30E on March 17-23, 20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20850" y="5481638"/>
            <a:ext cx="710565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3284538"/>
            <a:ext cx="14033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950" y="620713"/>
            <a:ext cx="143986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Ezon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844675"/>
            <a:ext cx="15478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Θ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900" y="4622800"/>
            <a:ext cx="12604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n(O)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825" y="5949950"/>
            <a:ext cx="126047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n(N</a:t>
            </a:r>
            <a:r>
              <a:rPr lang="en-US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9081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Klimenko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et al., 2018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JASTP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7"/>
          <p:cNvSpPr txBox="1">
            <a:spLocks noChangeArrowheads="1"/>
          </p:cNvSpPr>
          <p:nvPr/>
        </p:nvSpPr>
        <p:spPr bwMode="auto">
          <a:xfrm>
            <a:off x="927100" y="5884863"/>
            <a:ext cx="104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POLE</a:t>
            </a:r>
            <a:endParaRPr lang="ru-RU" sz="2800"/>
          </a:p>
        </p:txBody>
      </p:sp>
      <p:sp>
        <p:nvSpPr>
          <p:cNvPr id="43011" name="TextBox 8"/>
          <p:cNvSpPr txBox="1">
            <a:spLocks noChangeArrowheads="1"/>
          </p:cNvSpPr>
          <p:nvPr/>
        </p:nvSpPr>
        <p:spPr bwMode="auto">
          <a:xfrm>
            <a:off x="6465888" y="5884863"/>
            <a:ext cx="1797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EQUATOR</a:t>
            </a:r>
            <a:endParaRPr lang="ru-RU" sz="320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132138" y="765175"/>
            <a:ext cx="0" cy="5976938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3" name="TextBox 18"/>
          <p:cNvSpPr txBox="1">
            <a:spLocks noChangeArrowheads="1"/>
          </p:cNvSpPr>
          <p:nvPr/>
        </p:nvSpPr>
        <p:spPr bwMode="auto">
          <a:xfrm>
            <a:off x="3106738" y="5884863"/>
            <a:ext cx="2617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MID-LATITUDE</a:t>
            </a:r>
            <a:endParaRPr lang="ru-RU" sz="3200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371475" y="5805488"/>
            <a:ext cx="839946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Цилиндр 49"/>
          <p:cNvSpPr/>
          <p:nvPr/>
        </p:nvSpPr>
        <p:spPr>
          <a:xfrm>
            <a:off x="1187450" y="4325938"/>
            <a:ext cx="863600" cy="1263650"/>
          </a:xfrm>
          <a:prstGeom prst="ca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</a:rPr>
              <a:t>Q</a:t>
            </a:r>
            <a:r>
              <a:rPr lang="en-US" sz="2000" dirty="0" err="1">
                <a:solidFill>
                  <a:schemeClr val="tx1"/>
                </a:solidFill>
              </a:rPr>
              <a:t>pol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V="1">
            <a:off x="3836988" y="4381500"/>
            <a:ext cx="1423987" cy="1279525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65" idx="4"/>
          </p:cNvCxnSpPr>
          <p:nvPr/>
        </p:nvCxnSpPr>
        <p:spPr>
          <a:xfrm flipH="1">
            <a:off x="4572000" y="1987550"/>
            <a:ext cx="4763" cy="208915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Арка 28"/>
          <p:cNvSpPr/>
          <p:nvPr/>
        </p:nvSpPr>
        <p:spPr>
          <a:xfrm>
            <a:off x="2195513" y="2349500"/>
            <a:ext cx="6586537" cy="2189163"/>
          </a:xfrm>
          <a:custGeom>
            <a:avLst/>
            <a:gdLst>
              <a:gd name="connsiteX0" fmla="*/ 144 w 4320480"/>
              <a:gd name="connsiteY0" fmla="*/ 849666 h 1719191"/>
              <a:gd name="connsiteX1" fmla="*/ 2162215 w 4320480"/>
              <a:gd name="connsiteY1" fmla="*/ 0 h 1719191"/>
              <a:gd name="connsiteX2" fmla="*/ 4320479 w 4320480"/>
              <a:gd name="connsiteY2" fmla="*/ 859596 h 1719191"/>
              <a:gd name="connsiteX3" fmla="*/ 3890682 w 4320480"/>
              <a:gd name="connsiteY3" fmla="*/ 859596 h 1719191"/>
              <a:gd name="connsiteX4" fmla="*/ 2161228 w 4320480"/>
              <a:gd name="connsiteY4" fmla="*/ 429798 h 1719191"/>
              <a:gd name="connsiteX5" fmla="*/ 430094 w 4320480"/>
              <a:gd name="connsiteY5" fmla="*/ 851643 h 1719191"/>
              <a:gd name="connsiteX6" fmla="*/ 144 w 4320480"/>
              <a:gd name="connsiteY6" fmla="*/ 849666 h 1719191"/>
              <a:gd name="connsiteX0" fmla="*/ 0 w 4320335"/>
              <a:gd name="connsiteY0" fmla="*/ 849666 h 859596"/>
              <a:gd name="connsiteX1" fmla="*/ 2162071 w 4320335"/>
              <a:gd name="connsiteY1" fmla="*/ 0 h 859596"/>
              <a:gd name="connsiteX2" fmla="*/ 4320335 w 4320335"/>
              <a:gd name="connsiteY2" fmla="*/ 859596 h 859596"/>
              <a:gd name="connsiteX3" fmla="*/ 3890538 w 4320335"/>
              <a:gd name="connsiteY3" fmla="*/ 859596 h 859596"/>
              <a:gd name="connsiteX4" fmla="*/ 2161084 w 4320335"/>
              <a:gd name="connsiteY4" fmla="*/ 429798 h 859596"/>
              <a:gd name="connsiteX5" fmla="*/ 429950 w 4320335"/>
              <a:gd name="connsiteY5" fmla="*/ 851643 h 859596"/>
              <a:gd name="connsiteX6" fmla="*/ 223504 w 4320335"/>
              <a:gd name="connsiteY6" fmla="*/ 851807 h 859596"/>
              <a:gd name="connsiteX7" fmla="*/ 0 w 4320335"/>
              <a:gd name="connsiteY7" fmla="*/ 849666 h 859596"/>
              <a:gd name="connsiteX0" fmla="*/ 0 w 4320335"/>
              <a:gd name="connsiteY0" fmla="*/ 849666 h 2049986"/>
              <a:gd name="connsiteX1" fmla="*/ 2162071 w 4320335"/>
              <a:gd name="connsiteY1" fmla="*/ 0 h 2049986"/>
              <a:gd name="connsiteX2" fmla="*/ 4320335 w 4320335"/>
              <a:gd name="connsiteY2" fmla="*/ 859596 h 2049986"/>
              <a:gd name="connsiteX3" fmla="*/ 3890538 w 4320335"/>
              <a:gd name="connsiteY3" fmla="*/ 859596 h 2049986"/>
              <a:gd name="connsiteX4" fmla="*/ 2161084 w 4320335"/>
              <a:gd name="connsiteY4" fmla="*/ 429798 h 2049986"/>
              <a:gd name="connsiteX5" fmla="*/ 429950 w 4320335"/>
              <a:gd name="connsiteY5" fmla="*/ 851643 h 2049986"/>
              <a:gd name="connsiteX6" fmla="*/ 65849 w 4320335"/>
              <a:gd name="connsiteY6" fmla="*/ 2049986 h 2049986"/>
              <a:gd name="connsiteX7" fmla="*/ 0 w 4320335"/>
              <a:gd name="connsiteY7" fmla="*/ 849666 h 2049986"/>
              <a:gd name="connsiteX0" fmla="*/ 0 w 4425363"/>
              <a:gd name="connsiteY0" fmla="*/ 849666 h 2049986"/>
              <a:gd name="connsiteX1" fmla="*/ 2162071 w 4425363"/>
              <a:gd name="connsiteY1" fmla="*/ 0 h 2049986"/>
              <a:gd name="connsiteX2" fmla="*/ 4320335 w 4425363"/>
              <a:gd name="connsiteY2" fmla="*/ 859596 h 2049986"/>
              <a:gd name="connsiteX3" fmla="*/ 3890538 w 4425363"/>
              <a:gd name="connsiteY3" fmla="*/ 859596 h 2049986"/>
              <a:gd name="connsiteX4" fmla="*/ 2161084 w 4425363"/>
              <a:gd name="connsiteY4" fmla="*/ 429798 h 2049986"/>
              <a:gd name="connsiteX5" fmla="*/ 429950 w 4425363"/>
              <a:gd name="connsiteY5" fmla="*/ 851643 h 2049986"/>
              <a:gd name="connsiteX6" fmla="*/ 65849 w 4425363"/>
              <a:gd name="connsiteY6" fmla="*/ 2049986 h 2049986"/>
              <a:gd name="connsiteX7" fmla="*/ 0 w 4425363"/>
              <a:gd name="connsiteY7" fmla="*/ 849666 h 2049986"/>
              <a:gd name="connsiteX0" fmla="*/ 0 w 4418722"/>
              <a:gd name="connsiteY0" fmla="*/ 849666 h 2144579"/>
              <a:gd name="connsiteX1" fmla="*/ 2162071 w 4418722"/>
              <a:gd name="connsiteY1" fmla="*/ 0 h 2144579"/>
              <a:gd name="connsiteX2" fmla="*/ 4320335 w 4418722"/>
              <a:gd name="connsiteY2" fmla="*/ 859596 h 2144579"/>
              <a:gd name="connsiteX3" fmla="*/ 3849574 w 4418722"/>
              <a:gd name="connsiteY3" fmla="*/ 2144579 h 2144579"/>
              <a:gd name="connsiteX4" fmla="*/ 3890538 w 4418722"/>
              <a:gd name="connsiteY4" fmla="*/ 859596 h 2144579"/>
              <a:gd name="connsiteX5" fmla="*/ 2161084 w 4418722"/>
              <a:gd name="connsiteY5" fmla="*/ 429798 h 2144579"/>
              <a:gd name="connsiteX6" fmla="*/ 429950 w 4418722"/>
              <a:gd name="connsiteY6" fmla="*/ 851643 h 2144579"/>
              <a:gd name="connsiteX7" fmla="*/ 65849 w 4418722"/>
              <a:gd name="connsiteY7" fmla="*/ 2049986 h 2144579"/>
              <a:gd name="connsiteX8" fmla="*/ 0 w 4418722"/>
              <a:gd name="connsiteY8" fmla="*/ 849666 h 2144579"/>
              <a:gd name="connsiteX0" fmla="*/ 0 w 4423868"/>
              <a:gd name="connsiteY0" fmla="*/ 849666 h 2417792"/>
              <a:gd name="connsiteX1" fmla="*/ 2162071 w 4423868"/>
              <a:gd name="connsiteY1" fmla="*/ 0 h 2417792"/>
              <a:gd name="connsiteX2" fmla="*/ 4320335 w 4423868"/>
              <a:gd name="connsiteY2" fmla="*/ 859596 h 2417792"/>
              <a:gd name="connsiteX3" fmla="*/ 3944167 w 4423868"/>
              <a:gd name="connsiteY3" fmla="*/ 2344276 h 2417792"/>
              <a:gd name="connsiteX4" fmla="*/ 3849574 w 4423868"/>
              <a:gd name="connsiteY4" fmla="*/ 2144579 h 2417792"/>
              <a:gd name="connsiteX5" fmla="*/ 3890538 w 4423868"/>
              <a:gd name="connsiteY5" fmla="*/ 859596 h 2417792"/>
              <a:gd name="connsiteX6" fmla="*/ 2161084 w 4423868"/>
              <a:gd name="connsiteY6" fmla="*/ 429798 h 2417792"/>
              <a:gd name="connsiteX7" fmla="*/ 429950 w 4423868"/>
              <a:gd name="connsiteY7" fmla="*/ 851643 h 2417792"/>
              <a:gd name="connsiteX8" fmla="*/ 65849 w 4423868"/>
              <a:gd name="connsiteY8" fmla="*/ 2049986 h 2417792"/>
              <a:gd name="connsiteX9" fmla="*/ 0 w 4423868"/>
              <a:gd name="connsiteY9" fmla="*/ 849666 h 2417792"/>
              <a:gd name="connsiteX0" fmla="*/ 0 w 4423868"/>
              <a:gd name="connsiteY0" fmla="*/ 849666 h 2417792"/>
              <a:gd name="connsiteX1" fmla="*/ 2162071 w 4423868"/>
              <a:gd name="connsiteY1" fmla="*/ 0 h 2417792"/>
              <a:gd name="connsiteX2" fmla="*/ 4320335 w 4423868"/>
              <a:gd name="connsiteY2" fmla="*/ 859596 h 2417792"/>
              <a:gd name="connsiteX3" fmla="*/ 3944167 w 4423868"/>
              <a:gd name="connsiteY3" fmla="*/ 2344276 h 2417792"/>
              <a:gd name="connsiteX4" fmla="*/ 3849574 w 4423868"/>
              <a:gd name="connsiteY4" fmla="*/ 2144579 h 2417792"/>
              <a:gd name="connsiteX5" fmla="*/ 3890538 w 4423868"/>
              <a:gd name="connsiteY5" fmla="*/ 859596 h 2417792"/>
              <a:gd name="connsiteX6" fmla="*/ 2161084 w 4423868"/>
              <a:gd name="connsiteY6" fmla="*/ 429798 h 2417792"/>
              <a:gd name="connsiteX7" fmla="*/ 429950 w 4423868"/>
              <a:gd name="connsiteY7" fmla="*/ 851643 h 2417792"/>
              <a:gd name="connsiteX8" fmla="*/ 0 w 4423868"/>
              <a:gd name="connsiteY8" fmla="*/ 849666 h 2417792"/>
              <a:gd name="connsiteX0" fmla="*/ 105306 w 4529174"/>
              <a:gd name="connsiteY0" fmla="*/ 849666 h 2417792"/>
              <a:gd name="connsiteX1" fmla="*/ 2267377 w 4529174"/>
              <a:gd name="connsiteY1" fmla="*/ 0 h 2417792"/>
              <a:gd name="connsiteX2" fmla="*/ 4425641 w 4529174"/>
              <a:gd name="connsiteY2" fmla="*/ 859596 h 2417792"/>
              <a:gd name="connsiteX3" fmla="*/ 4049473 w 4529174"/>
              <a:gd name="connsiteY3" fmla="*/ 2344276 h 2417792"/>
              <a:gd name="connsiteX4" fmla="*/ 3954880 w 4529174"/>
              <a:gd name="connsiteY4" fmla="*/ 2144579 h 2417792"/>
              <a:gd name="connsiteX5" fmla="*/ 3995844 w 4529174"/>
              <a:gd name="connsiteY5" fmla="*/ 859596 h 2417792"/>
              <a:gd name="connsiteX6" fmla="*/ 2266390 w 4529174"/>
              <a:gd name="connsiteY6" fmla="*/ 429798 h 2417792"/>
              <a:gd name="connsiteX7" fmla="*/ 535256 w 4529174"/>
              <a:gd name="connsiteY7" fmla="*/ 851643 h 2417792"/>
              <a:gd name="connsiteX8" fmla="*/ 105306 w 4529174"/>
              <a:gd name="connsiteY8" fmla="*/ 849666 h 2417792"/>
              <a:gd name="connsiteX0" fmla="*/ 409793 w 4833661"/>
              <a:gd name="connsiteY0" fmla="*/ 849666 h 2417792"/>
              <a:gd name="connsiteX1" fmla="*/ 2571864 w 4833661"/>
              <a:gd name="connsiteY1" fmla="*/ 0 h 2417792"/>
              <a:gd name="connsiteX2" fmla="*/ 4730128 w 4833661"/>
              <a:gd name="connsiteY2" fmla="*/ 859596 h 2417792"/>
              <a:gd name="connsiteX3" fmla="*/ 4353960 w 4833661"/>
              <a:gd name="connsiteY3" fmla="*/ 2344276 h 2417792"/>
              <a:gd name="connsiteX4" fmla="*/ 4259367 w 4833661"/>
              <a:gd name="connsiteY4" fmla="*/ 2144579 h 2417792"/>
              <a:gd name="connsiteX5" fmla="*/ 4300331 w 4833661"/>
              <a:gd name="connsiteY5" fmla="*/ 859596 h 2417792"/>
              <a:gd name="connsiteX6" fmla="*/ 2570877 w 4833661"/>
              <a:gd name="connsiteY6" fmla="*/ 429798 h 2417792"/>
              <a:gd name="connsiteX7" fmla="*/ 839743 w 4833661"/>
              <a:gd name="connsiteY7" fmla="*/ 851643 h 2417792"/>
              <a:gd name="connsiteX8" fmla="*/ 23698 w 4833661"/>
              <a:gd name="connsiteY8" fmla="*/ 2323254 h 2417792"/>
              <a:gd name="connsiteX9" fmla="*/ 409793 w 4833661"/>
              <a:gd name="connsiteY9" fmla="*/ 849666 h 2417792"/>
              <a:gd name="connsiteX0" fmla="*/ 382476 w 4837875"/>
              <a:gd name="connsiteY0" fmla="*/ 849671 h 2417797"/>
              <a:gd name="connsiteX1" fmla="*/ 2576078 w 4837875"/>
              <a:gd name="connsiteY1" fmla="*/ 5 h 2417797"/>
              <a:gd name="connsiteX2" fmla="*/ 4734342 w 4837875"/>
              <a:gd name="connsiteY2" fmla="*/ 859601 h 2417797"/>
              <a:gd name="connsiteX3" fmla="*/ 4358174 w 4837875"/>
              <a:gd name="connsiteY3" fmla="*/ 2344281 h 2417797"/>
              <a:gd name="connsiteX4" fmla="*/ 4263581 w 4837875"/>
              <a:gd name="connsiteY4" fmla="*/ 2144584 h 2417797"/>
              <a:gd name="connsiteX5" fmla="*/ 4304545 w 4837875"/>
              <a:gd name="connsiteY5" fmla="*/ 859601 h 2417797"/>
              <a:gd name="connsiteX6" fmla="*/ 2575091 w 4837875"/>
              <a:gd name="connsiteY6" fmla="*/ 429803 h 2417797"/>
              <a:gd name="connsiteX7" fmla="*/ 843957 w 4837875"/>
              <a:gd name="connsiteY7" fmla="*/ 851648 h 2417797"/>
              <a:gd name="connsiteX8" fmla="*/ 27912 w 4837875"/>
              <a:gd name="connsiteY8" fmla="*/ 2323259 h 2417797"/>
              <a:gd name="connsiteX9" fmla="*/ 382476 w 4837875"/>
              <a:gd name="connsiteY9" fmla="*/ 849671 h 2417797"/>
              <a:gd name="connsiteX0" fmla="*/ 417892 w 4873291"/>
              <a:gd name="connsiteY0" fmla="*/ 849671 h 2417797"/>
              <a:gd name="connsiteX1" fmla="*/ 2611494 w 4873291"/>
              <a:gd name="connsiteY1" fmla="*/ 5 h 2417797"/>
              <a:gd name="connsiteX2" fmla="*/ 4769758 w 4873291"/>
              <a:gd name="connsiteY2" fmla="*/ 859601 h 2417797"/>
              <a:gd name="connsiteX3" fmla="*/ 4393590 w 4873291"/>
              <a:gd name="connsiteY3" fmla="*/ 2344281 h 2417797"/>
              <a:gd name="connsiteX4" fmla="*/ 4298997 w 4873291"/>
              <a:gd name="connsiteY4" fmla="*/ 2144584 h 2417797"/>
              <a:gd name="connsiteX5" fmla="*/ 4339961 w 4873291"/>
              <a:gd name="connsiteY5" fmla="*/ 859601 h 2417797"/>
              <a:gd name="connsiteX6" fmla="*/ 2610507 w 4873291"/>
              <a:gd name="connsiteY6" fmla="*/ 429803 h 2417797"/>
              <a:gd name="connsiteX7" fmla="*/ 879373 w 4873291"/>
              <a:gd name="connsiteY7" fmla="*/ 851648 h 2417797"/>
              <a:gd name="connsiteX8" fmla="*/ 63328 w 4873291"/>
              <a:gd name="connsiteY8" fmla="*/ 2323259 h 2417797"/>
              <a:gd name="connsiteX9" fmla="*/ 417892 w 4873291"/>
              <a:gd name="connsiteY9" fmla="*/ 849671 h 2417797"/>
              <a:gd name="connsiteX0" fmla="*/ 417892 w 4873291"/>
              <a:gd name="connsiteY0" fmla="*/ 849671 h 2417797"/>
              <a:gd name="connsiteX1" fmla="*/ 2611494 w 4873291"/>
              <a:gd name="connsiteY1" fmla="*/ 5 h 2417797"/>
              <a:gd name="connsiteX2" fmla="*/ 4769758 w 4873291"/>
              <a:gd name="connsiteY2" fmla="*/ 859601 h 2417797"/>
              <a:gd name="connsiteX3" fmla="*/ 4393590 w 4873291"/>
              <a:gd name="connsiteY3" fmla="*/ 2344281 h 2417797"/>
              <a:gd name="connsiteX4" fmla="*/ 4298997 w 4873291"/>
              <a:gd name="connsiteY4" fmla="*/ 2144584 h 2417797"/>
              <a:gd name="connsiteX5" fmla="*/ 4339961 w 4873291"/>
              <a:gd name="connsiteY5" fmla="*/ 859601 h 2417797"/>
              <a:gd name="connsiteX6" fmla="*/ 2610507 w 4873291"/>
              <a:gd name="connsiteY6" fmla="*/ 429803 h 2417797"/>
              <a:gd name="connsiteX7" fmla="*/ 879373 w 4873291"/>
              <a:gd name="connsiteY7" fmla="*/ 851648 h 2417797"/>
              <a:gd name="connsiteX8" fmla="*/ 63328 w 4873291"/>
              <a:gd name="connsiteY8" fmla="*/ 2323259 h 2417797"/>
              <a:gd name="connsiteX9" fmla="*/ 417892 w 4873291"/>
              <a:gd name="connsiteY9" fmla="*/ 849671 h 2417797"/>
              <a:gd name="connsiteX0" fmla="*/ 382477 w 4837876"/>
              <a:gd name="connsiteY0" fmla="*/ 849671 h 2417797"/>
              <a:gd name="connsiteX1" fmla="*/ 2576079 w 4837876"/>
              <a:gd name="connsiteY1" fmla="*/ 5 h 2417797"/>
              <a:gd name="connsiteX2" fmla="*/ 4734343 w 4837876"/>
              <a:gd name="connsiteY2" fmla="*/ 859601 h 2417797"/>
              <a:gd name="connsiteX3" fmla="*/ 4358175 w 4837876"/>
              <a:gd name="connsiteY3" fmla="*/ 2344281 h 2417797"/>
              <a:gd name="connsiteX4" fmla="*/ 4263582 w 4837876"/>
              <a:gd name="connsiteY4" fmla="*/ 2144584 h 2417797"/>
              <a:gd name="connsiteX5" fmla="*/ 4304546 w 4837876"/>
              <a:gd name="connsiteY5" fmla="*/ 859601 h 2417797"/>
              <a:gd name="connsiteX6" fmla="*/ 2575092 w 4837876"/>
              <a:gd name="connsiteY6" fmla="*/ 429803 h 2417797"/>
              <a:gd name="connsiteX7" fmla="*/ 843958 w 4837876"/>
              <a:gd name="connsiteY7" fmla="*/ 851648 h 2417797"/>
              <a:gd name="connsiteX8" fmla="*/ 27913 w 4837876"/>
              <a:gd name="connsiteY8" fmla="*/ 2323259 h 2417797"/>
              <a:gd name="connsiteX9" fmla="*/ 382477 w 4837876"/>
              <a:gd name="connsiteY9" fmla="*/ 849671 h 2417797"/>
              <a:gd name="connsiteX0" fmla="*/ 287702 w 4869225"/>
              <a:gd name="connsiteY0" fmla="*/ 724684 h 2418935"/>
              <a:gd name="connsiteX1" fmla="*/ 2607428 w 4869225"/>
              <a:gd name="connsiteY1" fmla="*/ 1143 h 2418935"/>
              <a:gd name="connsiteX2" fmla="*/ 4765692 w 4869225"/>
              <a:gd name="connsiteY2" fmla="*/ 860739 h 2418935"/>
              <a:gd name="connsiteX3" fmla="*/ 4389524 w 4869225"/>
              <a:gd name="connsiteY3" fmla="*/ 2345419 h 2418935"/>
              <a:gd name="connsiteX4" fmla="*/ 4294931 w 4869225"/>
              <a:gd name="connsiteY4" fmla="*/ 2145722 h 2418935"/>
              <a:gd name="connsiteX5" fmla="*/ 4335895 w 4869225"/>
              <a:gd name="connsiteY5" fmla="*/ 860739 h 2418935"/>
              <a:gd name="connsiteX6" fmla="*/ 2606441 w 4869225"/>
              <a:gd name="connsiteY6" fmla="*/ 430941 h 2418935"/>
              <a:gd name="connsiteX7" fmla="*/ 875307 w 4869225"/>
              <a:gd name="connsiteY7" fmla="*/ 852786 h 2418935"/>
              <a:gd name="connsiteX8" fmla="*/ 59262 w 4869225"/>
              <a:gd name="connsiteY8" fmla="*/ 2324397 h 2418935"/>
              <a:gd name="connsiteX9" fmla="*/ 287702 w 4869225"/>
              <a:gd name="connsiteY9" fmla="*/ 724684 h 2418935"/>
              <a:gd name="connsiteX0" fmla="*/ 287702 w 4869225"/>
              <a:gd name="connsiteY0" fmla="*/ 728207 h 2422458"/>
              <a:gd name="connsiteX1" fmla="*/ 2607428 w 4869225"/>
              <a:gd name="connsiteY1" fmla="*/ 4666 h 2422458"/>
              <a:gd name="connsiteX2" fmla="*/ 4765692 w 4869225"/>
              <a:gd name="connsiteY2" fmla="*/ 864262 h 2422458"/>
              <a:gd name="connsiteX3" fmla="*/ 4389524 w 4869225"/>
              <a:gd name="connsiteY3" fmla="*/ 2348942 h 2422458"/>
              <a:gd name="connsiteX4" fmla="*/ 4294931 w 4869225"/>
              <a:gd name="connsiteY4" fmla="*/ 2149245 h 2422458"/>
              <a:gd name="connsiteX5" fmla="*/ 4335895 w 4869225"/>
              <a:gd name="connsiteY5" fmla="*/ 864262 h 2422458"/>
              <a:gd name="connsiteX6" fmla="*/ 2606441 w 4869225"/>
              <a:gd name="connsiteY6" fmla="*/ 434464 h 2422458"/>
              <a:gd name="connsiteX7" fmla="*/ 875307 w 4869225"/>
              <a:gd name="connsiteY7" fmla="*/ 856309 h 2422458"/>
              <a:gd name="connsiteX8" fmla="*/ 59262 w 4869225"/>
              <a:gd name="connsiteY8" fmla="*/ 2327920 h 2422458"/>
              <a:gd name="connsiteX9" fmla="*/ 287702 w 4869225"/>
              <a:gd name="connsiteY9" fmla="*/ 728207 h 2422458"/>
              <a:gd name="connsiteX0" fmla="*/ 287702 w 4869225"/>
              <a:gd name="connsiteY0" fmla="*/ 728207 h 2422458"/>
              <a:gd name="connsiteX1" fmla="*/ 2607428 w 4869225"/>
              <a:gd name="connsiteY1" fmla="*/ 4666 h 2422458"/>
              <a:gd name="connsiteX2" fmla="*/ 4765692 w 4869225"/>
              <a:gd name="connsiteY2" fmla="*/ 864262 h 2422458"/>
              <a:gd name="connsiteX3" fmla="*/ 4389524 w 4869225"/>
              <a:gd name="connsiteY3" fmla="*/ 2348942 h 2422458"/>
              <a:gd name="connsiteX4" fmla="*/ 4294931 w 4869225"/>
              <a:gd name="connsiteY4" fmla="*/ 2149245 h 2422458"/>
              <a:gd name="connsiteX5" fmla="*/ 4335895 w 4869225"/>
              <a:gd name="connsiteY5" fmla="*/ 864262 h 2422458"/>
              <a:gd name="connsiteX6" fmla="*/ 2606441 w 4869225"/>
              <a:gd name="connsiteY6" fmla="*/ 434464 h 2422458"/>
              <a:gd name="connsiteX7" fmla="*/ 875307 w 4869225"/>
              <a:gd name="connsiteY7" fmla="*/ 856309 h 2422458"/>
              <a:gd name="connsiteX8" fmla="*/ 59262 w 4869225"/>
              <a:gd name="connsiteY8" fmla="*/ 2327920 h 2422458"/>
              <a:gd name="connsiteX9" fmla="*/ 287702 w 4869225"/>
              <a:gd name="connsiteY9" fmla="*/ 728207 h 2422458"/>
              <a:gd name="connsiteX0" fmla="*/ 287702 w 4869225"/>
              <a:gd name="connsiteY0" fmla="*/ 728207 h 2422458"/>
              <a:gd name="connsiteX1" fmla="*/ 2607428 w 4869225"/>
              <a:gd name="connsiteY1" fmla="*/ 4666 h 2422458"/>
              <a:gd name="connsiteX2" fmla="*/ 4765692 w 4869225"/>
              <a:gd name="connsiteY2" fmla="*/ 864262 h 2422458"/>
              <a:gd name="connsiteX3" fmla="*/ 4389524 w 4869225"/>
              <a:gd name="connsiteY3" fmla="*/ 2348942 h 2422458"/>
              <a:gd name="connsiteX4" fmla="*/ 4294931 w 4869225"/>
              <a:gd name="connsiteY4" fmla="*/ 2149245 h 2422458"/>
              <a:gd name="connsiteX5" fmla="*/ 4335895 w 4869225"/>
              <a:gd name="connsiteY5" fmla="*/ 864262 h 2422458"/>
              <a:gd name="connsiteX6" fmla="*/ 2606441 w 4869225"/>
              <a:gd name="connsiteY6" fmla="*/ 434464 h 2422458"/>
              <a:gd name="connsiteX7" fmla="*/ 875307 w 4869225"/>
              <a:gd name="connsiteY7" fmla="*/ 856309 h 2422458"/>
              <a:gd name="connsiteX8" fmla="*/ 59262 w 4869225"/>
              <a:gd name="connsiteY8" fmla="*/ 2327920 h 2422458"/>
              <a:gd name="connsiteX9" fmla="*/ 287702 w 4869225"/>
              <a:gd name="connsiteY9" fmla="*/ 728207 h 2422458"/>
              <a:gd name="connsiteX0" fmla="*/ 287702 w 4869225"/>
              <a:gd name="connsiteY0" fmla="*/ 728207 h 2422458"/>
              <a:gd name="connsiteX1" fmla="*/ 2607428 w 4869225"/>
              <a:gd name="connsiteY1" fmla="*/ 4666 h 2422458"/>
              <a:gd name="connsiteX2" fmla="*/ 4765692 w 4869225"/>
              <a:gd name="connsiteY2" fmla="*/ 864262 h 2422458"/>
              <a:gd name="connsiteX3" fmla="*/ 4389524 w 4869225"/>
              <a:gd name="connsiteY3" fmla="*/ 2348942 h 2422458"/>
              <a:gd name="connsiteX4" fmla="*/ 4294931 w 4869225"/>
              <a:gd name="connsiteY4" fmla="*/ 2149245 h 2422458"/>
              <a:gd name="connsiteX5" fmla="*/ 4335895 w 4869225"/>
              <a:gd name="connsiteY5" fmla="*/ 864262 h 2422458"/>
              <a:gd name="connsiteX6" fmla="*/ 2606441 w 4869225"/>
              <a:gd name="connsiteY6" fmla="*/ 434464 h 2422458"/>
              <a:gd name="connsiteX7" fmla="*/ 875307 w 4869225"/>
              <a:gd name="connsiteY7" fmla="*/ 856309 h 2422458"/>
              <a:gd name="connsiteX8" fmla="*/ 59262 w 4869225"/>
              <a:gd name="connsiteY8" fmla="*/ 2327920 h 2422458"/>
              <a:gd name="connsiteX9" fmla="*/ 287702 w 4869225"/>
              <a:gd name="connsiteY9" fmla="*/ 728207 h 2422458"/>
              <a:gd name="connsiteX0" fmla="*/ 287702 w 4869225"/>
              <a:gd name="connsiteY0" fmla="*/ 728207 h 2422458"/>
              <a:gd name="connsiteX1" fmla="*/ 2607428 w 4869225"/>
              <a:gd name="connsiteY1" fmla="*/ 4666 h 2422458"/>
              <a:gd name="connsiteX2" fmla="*/ 4765692 w 4869225"/>
              <a:gd name="connsiteY2" fmla="*/ 864262 h 2422458"/>
              <a:gd name="connsiteX3" fmla="*/ 4389524 w 4869225"/>
              <a:gd name="connsiteY3" fmla="*/ 2348942 h 2422458"/>
              <a:gd name="connsiteX4" fmla="*/ 4294931 w 4869225"/>
              <a:gd name="connsiteY4" fmla="*/ 2149245 h 2422458"/>
              <a:gd name="connsiteX5" fmla="*/ 4335895 w 4869225"/>
              <a:gd name="connsiteY5" fmla="*/ 864262 h 2422458"/>
              <a:gd name="connsiteX6" fmla="*/ 2606441 w 4869225"/>
              <a:gd name="connsiteY6" fmla="*/ 434464 h 2422458"/>
              <a:gd name="connsiteX7" fmla="*/ 833266 w 4869225"/>
              <a:gd name="connsiteY7" fmla="*/ 751206 h 2422458"/>
              <a:gd name="connsiteX8" fmla="*/ 59262 w 4869225"/>
              <a:gd name="connsiteY8" fmla="*/ 2327920 h 2422458"/>
              <a:gd name="connsiteX9" fmla="*/ 287702 w 4869225"/>
              <a:gd name="connsiteY9" fmla="*/ 728207 h 2422458"/>
              <a:gd name="connsiteX0" fmla="*/ 287702 w 4869225"/>
              <a:gd name="connsiteY0" fmla="*/ 728207 h 2422458"/>
              <a:gd name="connsiteX1" fmla="*/ 2607428 w 4869225"/>
              <a:gd name="connsiteY1" fmla="*/ 4666 h 2422458"/>
              <a:gd name="connsiteX2" fmla="*/ 4765692 w 4869225"/>
              <a:gd name="connsiteY2" fmla="*/ 864262 h 2422458"/>
              <a:gd name="connsiteX3" fmla="*/ 4389524 w 4869225"/>
              <a:gd name="connsiteY3" fmla="*/ 2348942 h 2422458"/>
              <a:gd name="connsiteX4" fmla="*/ 4294931 w 4869225"/>
              <a:gd name="connsiteY4" fmla="*/ 2149245 h 2422458"/>
              <a:gd name="connsiteX5" fmla="*/ 4335895 w 4869225"/>
              <a:gd name="connsiteY5" fmla="*/ 864262 h 2422458"/>
              <a:gd name="connsiteX6" fmla="*/ 2606441 w 4869225"/>
              <a:gd name="connsiteY6" fmla="*/ 434464 h 2422458"/>
              <a:gd name="connsiteX7" fmla="*/ 833266 w 4869225"/>
              <a:gd name="connsiteY7" fmla="*/ 751206 h 2422458"/>
              <a:gd name="connsiteX8" fmla="*/ 59262 w 4869225"/>
              <a:gd name="connsiteY8" fmla="*/ 2327920 h 2422458"/>
              <a:gd name="connsiteX9" fmla="*/ 287702 w 4869225"/>
              <a:gd name="connsiteY9" fmla="*/ 728207 h 2422458"/>
              <a:gd name="connsiteX0" fmla="*/ 287702 w 4869225"/>
              <a:gd name="connsiteY0" fmla="*/ 728207 h 2422458"/>
              <a:gd name="connsiteX1" fmla="*/ 2607428 w 4869225"/>
              <a:gd name="connsiteY1" fmla="*/ 4666 h 2422458"/>
              <a:gd name="connsiteX2" fmla="*/ 4765692 w 4869225"/>
              <a:gd name="connsiteY2" fmla="*/ 864262 h 2422458"/>
              <a:gd name="connsiteX3" fmla="*/ 4389524 w 4869225"/>
              <a:gd name="connsiteY3" fmla="*/ 2348942 h 2422458"/>
              <a:gd name="connsiteX4" fmla="*/ 4294931 w 4869225"/>
              <a:gd name="connsiteY4" fmla="*/ 2149245 h 2422458"/>
              <a:gd name="connsiteX5" fmla="*/ 4335895 w 4869225"/>
              <a:gd name="connsiteY5" fmla="*/ 864262 h 2422458"/>
              <a:gd name="connsiteX6" fmla="*/ 2606441 w 4869225"/>
              <a:gd name="connsiteY6" fmla="*/ 434464 h 2422458"/>
              <a:gd name="connsiteX7" fmla="*/ 833266 w 4869225"/>
              <a:gd name="connsiteY7" fmla="*/ 751206 h 2422458"/>
              <a:gd name="connsiteX8" fmla="*/ 59262 w 4869225"/>
              <a:gd name="connsiteY8" fmla="*/ 2327920 h 2422458"/>
              <a:gd name="connsiteX9" fmla="*/ 287702 w 4869225"/>
              <a:gd name="connsiteY9" fmla="*/ 728207 h 2422458"/>
              <a:gd name="connsiteX0" fmla="*/ 287702 w 4869225"/>
              <a:gd name="connsiteY0" fmla="*/ 728207 h 2422458"/>
              <a:gd name="connsiteX1" fmla="*/ 2607428 w 4869225"/>
              <a:gd name="connsiteY1" fmla="*/ 4666 h 2422458"/>
              <a:gd name="connsiteX2" fmla="*/ 4765692 w 4869225"/>
              <a:gd name="connsiteY2" fmla="*/ 864262 h 2422458"/>
              <a:gd name="connsiteX3" fmla="*/ 4389524 w 4869225"/>
              <a:gd name="connsiteY3" fmla="*/ 2348942 h 2422458"/>
              <a:gd name="connsiteX4" fmla="*/ 4294931 w 4869225"/>
              <a:gd name="connsiteY4" fmla="*/ 2149245 h 2422458"/>
              <a:gd name="connsiteX5" fmla="*/ 4335895 w 4869225"/>
              <a:gd name="connsiteY5" fmla="*/ 864262 h 2422458"/>
              <a:gd name="connsiteX6" fmla="*/ 2606441 w 4869225"/>
              <a:gd name="connsiteY6" fmla="*/ 434464 h 2422458"/>
              <a:gd name="connsiteX7" fmla="*/ 833266 w 4869225"/>
              <a:gd name="connsiteY7" fmla="*/ 751206 h 2422458"/>
              <a:gd name="connsiteX8" fmla="*/ 59262 w 4869225"/>
              <a:gd name="connsiteY8" fmla="*/ 2327920 h 2422458"/>
              <a:gd name="connsiteX9" fmla="*/ 287702 w 4869225"/>
              <a:gd name="connsiteY9" fmla="*/ 728207 h 2422458"/>
              <a:gd name="connsiteX0" fmla="*/ 287702 w 4869225"/>
              <a:gd name="connsiteY0" fmla="*/ 728207 h 2422458"/>
              <a:gd name="connsiteX1" fmla="*/ 2607428 w 4869225"/>
              <a:gd name="connsiteY1" fmla="*/ 4666 h 2422458"/>
              <a:gd name="connsiteX2" fmla="*/ 4765692 w 4869225"/>
              <a:gd name="connsiteY2" fmla="*/ 864262 h 2422458"/>
              <a:gd name="connsiteX3" fmla="*/ 4389524 w 4869225"/>
              <a:gd name="connsiteY3" fmla="*/ 2348942 h 2422458"/>
              <a:gd name="connsiteX4" fmla="*/ 4294931 w 4869225"/>
              <a:gd name="connsiteY4" fmla="*/ 2149245 h 2422458"/>
              <a:gd name="connsiteX5" fmla="*/ 4335895 w 4869225"/>
              <a:gd name="connsiteY5" fmla="*/ 864262 h 2422458"/>
              <a:gd name="connsiteX6" fmla="*/ 2606441 w 4869225"/>
              <a:gd name="connsiteY6" fmla="*/ 434464 h 2422458"/>
              <a:gd name="connsiteX7" fmla="*/ 833266 w 4869225"/>
              <a:gd name="connsiteY7" fmla="*/ 751206 h 2422458"/>
              <a:gd name="connsiteX8" fmla="*/ 59262 w 4869225"/>
              <a:gd name="connsiteY8" fmla="*/ 2327920 h 2422458"/>
              <a:gd name="connsiteX9" fmla="*/ 287702 w 4869225"/>
              <a:gd name="connsiteY9" fmla="*/ 728207 h 2422458"/>
              <a:gd name="connsiteX0" fmla="*/ 287702 w 4869225"/>
              <a:gd name="connsiteY0" fmla="*/ 728207 h 2422458"/>
              <a:gd name="connsiteX1" fmla="*/ 2607428 w 4869225"/>
              <a:gd name="connsiteY1" fmla="*/ 4666 h 2422458"/>
              <a:gd name="connsiteX2" fmla="*/ 4765692 w 4869225"/>
              <a:gd name="connsiteY2" fmla="*/ 864262 h 2422458"/>
              <a:gd name="connsiteX3" fmla="*/ 4389524 w 4869225"/>
              <a:gd name="connsiteY3" fmla="*/ 2348942 h 2422458"/>
              <a:gd name="connsiteX4" fmla="*/ 4294931 w 4869225"/>
              <a:gd name="connsiteY4" fmla="*/ 2149245 h 2422458"/>
              <a:gd name="connsiteX5" fmla="*/ 4335895 w 4869225"/>
              <a:gd name="connsiteY5" fmla="*/ 864262 h 2422458"/>
              <a:gd name="connsiteX6" fmla="*/ 2606441 w 4869225"/>
              <a:gd name="connsiteY6" fmla="*/ 434464 h 2422458"/>
              <a:gd name="connsiteX7" fmla="*/ 833266 w 4869225"/>
              <a:gd name="connsiteY7" fmla="*/ 751206 h 2422458"/>
              <a:gd name="connsiteX8" fmla="*/ 59262 w 4869225"/>
              <a:gd name="connsiteY8" fmla="*/ 2327920 h 2422458"/>
              <a:gd name="connsiteX9" fmla="*/ 287702 w 4869225"/>
              <a:gd name="connsiteY9" fmla="*/ 728207 h 2422458"/>
              <a:gd name="connsiteX0" fmla="*/ 287702 w 4876948"/>
              <a:gd name="connsiteY0" fmla="*/ 728207 h 2600524"/>
              <a:gd name="connsiteX1" fmla="*/ 2607428 w 4876948"/>
              <a:gd name="connsiteY1" fmla="*/ 4666 h 2600524"/>
              <a:gd name="connsiteX2" fmla="*/ 4765692 w 4876948"/>
              <a:gd name="connsiteY2" fmla="*/ 864262 h 2600524"/>
              <a:gd name="connsiteX3" fmla="*/ 4452586 w 4876948"/>
              <a:gd name="connsiteY3" fmla="*/ 2548639 h 2600524"/>
              <a:gd name="connsiteX4" fmla="*/ 4294931 w 4876948"/>
              <a:gd name="connsiteY4" fmla="*/ 2149245 h 2600524"/>
              <a:gd name="connsiteX5" fmla="*/ 4335895 w 4876948"/>
              <a:gd name="connsiteY5" fmla="*/ 864262 h 2600524"/>
              <a:gd name="connsiteX6" fmla="*/ 2606441 w 4876948"/>
              <a:gd name="connsiteY6" fmla="*/ 434464 h 2600524"/>
              <a:gd name="connsiteX7" fmla="*/ 833266 w 4876948"/>
              <a:gd name="connsiteY7" fmla="*/ 751206 h 2600524"/>
              <a:gd name="connsiteX8" fmla="*/ 59262 w 4876948"/>
              <a:gd name="connsiteY8" fmla="*/ 2327920 h 2600524"/>
              <a:gd name="connsiteX9" fmla="*/ 287702 w 4876948"/>
              <a:gd name="connsiteY9" fmla="*/ 728207 h 2600524"/>
              <a:gd name="connsiteX0" fmla="*/ 287702 w 4876948"/>
              <a:gd name="connsiteY0" fmla="*/ 728207 h 2573319"/>
              <a:gd name="connsiteX1" fmla="*/ 2607428 w 4876948"/>
              <a:gd name="connsiteY1" fmla="*/ 4666 h 2573319"/>
              <a:gd name="connsiteX2" fmla="*/ 4765692 w 4876948"/>
              <a:gd name="connsiteY2" fmla="*/ 864262 h 2573319"/>
              <a:gd name="connsiteX3" fmla="*/ 4452586 w 4876948"/>
              <a:gd name="connsiteY3" fmla="*/ 2548639 h 2573319"/>
              <a:gd name="connsiteX4" fmla="*/ 4473607 w 4876948"/>
              <a:gd name="connsiteY4" fmla="*/ 1413521 h 2573319"/>
              <a:gd name="connsiteX5" fmla="*/ 4335895 w 4876948"/>
              <a:gd name="connsiteY5" fmla="*/ 864262 h 2573319"/>
              <a:gd name="connsiteX6" fmla="*/ 2606441 w 4876948"/>
              <a:gd name="connsiteY6" fmla="*/ 434464 h 2573319"/>
              <a:gd name="connsiteX7" fmla="*/ 833266 w 4876948"/>
              <a:gd name="connsiteY7" fmla="*/ 751206 h 2573319"/>
              <a:gd name="connsiteX8" fmla="*/ 59262 w 4876948"/>
              <a:gd name="connsiteY8" fmla="*/ 2327920 h 2573319"/>
              <a:gd name="connsiteX9" fmla="*/ 287702 w 4876948"/>
              <a:gd name="connsiteY9" fmla="*/ 728207 h 2573319"/>
              <a:gd name="connsiteX0" fmla="*/ 287702 w 4876948"/>
              <a:gd name="connsiteY0" fmla="*/ 728207 h 2573319"/>
              <a:gd name="connsiteX1" fmla="*/ 2607428 w 4876948"/>
              <a:gd name="connsiteY1" fmla="*/ 4666 h 2573319"/>
              <a:gd name="connsiteX2" fmla="*/ 4765692 w 4876948"/>
              <a:gd name="connsiteY2" fmla="*/ 864262 h 2573319"/>
              <a:gd name="connsiteX3" fmla="*/ 4452586 w 4876948"/>
              <a:gd name="connsiteY3" fmla="*/ 2548639 h 2573319"/>
              <a:gd name="connsiteX4" fmla="*/ 4473607 w 4876948"/>
              <a:gd name="connsiteY4" fmla="*/ 1413521 h 2573319"/>
              <a:gd name="connsiteX5" fmla="*/ 4335895 w 4876948"/>
              <a:gd name="connsiteY5" fmla="*/ 864262 h 2573319"/>
              <a:gd name="connsiteX6" fmla="*/ 2606441 w 4876948"/>
              <a:gd name="connsiteY6" fmla="*/ 434464 h 2573319"/>
              <a:gd name="connsiteX7" fmla="*/ 833266 w 4876948"/>
              <a:gd name="connsiteY7" fmla="*/ 751206 h 2573319"/>
              <a:gd name="connsiteX8" fmla="*/ 59262 w 4876948"/>
              <a:gd name="connsiteY8" fmla="*/ 2327920 h 2573319"/>
              <a:gd name="connsiteX9" fmla="*/ 287702 w 4876948"/>
              <a:gd name="connsiteY9" fmla="*/ 728207 h 2573319"/>
              <a:gd name="connsiteX0" fmla="*/ 287702 w 4876948"/>
              <a:gd name="connsiteY0" fmla="*/ 728207 h 2573319"/>
              <a:gd name="connsiteX1" fmla="*/ 2607428 w 4876948"/>
              <a:gd name="connsiteY1" fmla="*/ 4666 h 2573319"/>
              <a:gd name="connsiteX2" fmla="*/ 4765692 w 4876948"/>
              <a:gd name="connsiteY2" fmla="*/ 864262 h 2573319"/>
              <a:gd name="connsiteX3" fmla="*/ 4452586 w 4876948"/>
              <a:gd name="connsiteY3" fmla="*/ 2548639 h 2573319"/>
              <a:gd name="connsiteX4" fmla="*/ 4473607 w 4876948"/>
              <a:gd name="connsiteY4" fmla="*/ 1413521 h 2573319"/>
              <a:gd name="connsiteX5" fmla="*/ 4335895 w 4876948"/>
              <a:gd name="connsiteY5" fmla="*/ 864262 h 2573319"/>
              <a:gd name="connsiteX6" fmla="*/ 2606441 w 4876948"/>
              <a:gd name="connsiteY6" fmla="*/ 434464 h 2573319"/>
              <a:gd name="connsiteX7" fmla="*/ 833266 w 4876948"/>
              <a:gd name="connsiteY7" fmla="*/ 751206 h 2573319"/>
              <a:gd name="connsiteX8" fmla="*/ 59262 w 4876948"/>
              <a:gd name="connsiteY8" fmla="*/ 2327920 h 2573319"/>
              <a:gd name="connsiteX9" fmla="*/ 287702 w 4876948"/>
              <a:gd name="connsiteY9" fmla="*/ 728207 h 2573319"/>
              <a:gd name="connsiteX0" fmla="*/ 287702 w 4876948"/>
              <a:gd name="connsiteY0" fmla="*/ 728207 h 2573319"/>
              <a:gd name="connsiteX1" fmla="*/ 2607428 w 4876948"/>
              <a:gd name="connsiteY1" fmla="*/ 4666 h 2573319"/>
              <a:gd name="connsiteX2" fmla="*/ 4765692 w 4876948"/>
              <a:gd name="connsiteY2" fmla="*/ 864262 h 2573319"/>
              <a:gd name="connsiteX3" fmla="*/ 4452586 w 4876948"/>
              <a:gd name="connsiteY3" fmla="*/ 2548639 h 2573319"/>
              <a:gd name="connsiteX4" fmla="*/ 4473607 w 4876948"/>
              <a:gd name="connsiteY4" fmla="*/ 1413521 h 2573319"/>
              <a:gd name="connsiteX5" fmla="*/ 4335895 w 4876948"/>
              <a:gd name="connsiteY5" fmla="*/ 864262 h 2573319"/>
              <a:gd name="connsiteX6" fmla="*/ 2606441 w 4876948"/>
              <a:gd name="connsiteY6" fmla="*/ 434464 h 2573319"/>
              <a:gd name="connsiteX7" fmla="*/ 833266 w 4876948"/>
              <a:gd name="connsiteY7" fmla="*/ 751206 h 2573319"/>
              <a:gd name="connsiteX8" fmla="*/ 59262 w 4876948"/>
              <a:gd name="connsiteY8" fmla="*/ 2327920 h 2573319"/>
              <a:gd name="connsiteX9" fmla="*/ 287702 w 4876948"/>
              <a:gd name="connsiteY9" fmla="*/ 728207 h 2573319"/>
              <a:gd name="connsiteX0" fmla="*/ 287702 w 4876948"/>
              <a:gd name="connsiteY0" fmla="*/ 728207 h 2573319"/>
              <a:gd name="connsiteX1" fmla="*/ 2607428 w 4876948"/>
              <a:gd name="connsiteY1" fmla="*/ 4666 h 2573319"/>
              <a:gd name="connsiteX2" fmla="*/ 4765692 w 4876948"/>
              <a:gd name="connsiteY2" fmla="*/ 864262 h 2573319"/>
              <a:gd name="connsiteX3" fmla="*/ 4452586 w 4876948"/>
              <a:gd name="connsiteY3" fmla="*/ 2548639 h 2573319"/>
              <a:gd name="connsiteX4" fmla="*/ 4473607 w 4876948"/>
              <a:gd name="connsiteY4" fmla="*/ 1413521 h 2573319"/>
              <a:gd name="connsiteX5" fmla="*/ 4335895 w 4876948"/>
              <a:gd name="connsiteY5" fmla="*/ 864262 h 2573319"/>
              <a:gd name="connsiteX6" fmla="*/ 2606441 w 4876948"/>
              <a:gd name="connsiteY6" fmla="*/ 434464 h 2573319"/>
              <a:gd name="connsiteX7" fmla="*/ 833266 w 4876948"/>
              <a:gd name="connsiteY7" fmla="*/ 751206 h 2573319"/>
              <a:gd name="connsiteX8" fmla="*/ 59262 w 4876948"/>
              <a:gd name="connsiteY8" fmla="*/ 2327920 h 2573319"/>
              <a:gd name="connsiteX9" fmla="*/ 287702 w 4876948"/>
              <a:gd name="connsiteY9" fmla="*/ 728207 h 2573319"/>
              <a:gd name="connsiteX0" fmla="*/ 287702 w 4876948"/>
              <a:gd name="connsiteY0" fmla="*/ 728207 h 2573319"/>
              <a:gd name="connsiteX1" fmla="*/ 2607428 w 4876948"/>
              <a:gd name="connsiteY1" fmla="*/ 4666 h 2573319"/>
              <a:gd name="connsiteX2" fmla="*/ 4765692 w 4876948"/>
              <a:gd name="connsiteY2" fmla="*/ 864262 h 2573319"/>
              <a:gd name="connsiteX3" fmla="*/ 4452586 w 4876948"/>
              <a:gd name="connsiteY3" fmla="*/ 2548639 h 2573319"/>
              <a:gd name="connsiteX4" fmla="*/ 4473607 w 4876948"/>
              <a:gd name="connsiteY4" fmla="*/ 1413521 h 2573319"/>
              <a:gd name="connsiteX5" fmla="*/ 4335895 w 4876948"/>
              <a:gd name="connsiteY5" fmla="*/ 864262 h 2573319"/>
              <a:gd name="connsiteX6" fmla="*/ 2606441 w 4876948"/>
              <a:gd name="connsiteY6" fmla="*/ 434464 h 2573319"/>
              <a:gd name="connsiteX7" fmla="*/ 833266 w 4876948"/>
              <a:gd name="connsiteY7" fmla="*/ 751206 h 2573319"/>
              <a:gd name="connsiteX8" fmla="*/ 59262 w 4876948"/>
              <a:gd name="connsiteY8" fmla="*/ 2327920 h 2573319"/>
              <a:gd name="connsiteX9" fmla="*/ 287702 w 4876948"/>
              <a:gd name="connsiteY9" fmla="*/ 728207 h 2573319"/>
              <a:gd name="connsiteX0" fmla="*/ 287702 w 4827196"/>
              <a:gd name="connsiteY0" fmla="*/ 728207 h 2573319"/>
              <a:gd name="connsiteX1" fmla="*/ 2607428 w 4827196"/>
              <a:gd name="connsiteY1" fmla="*/ 4666 h 2573319"/>
              <a:gd name="connsiteX2" fmla="*/ 4765692 w 4827196"/>
              <a:gd name="connsiteY2" fmla="*/ 864262 h 2573319"/>
              <a:gd name="connsiteX3" fmla="*/ 4452586 w 4827196"/>
              <a:gd name="connsiteY3" fmla="*/ 2548639 h 2573319"/>
              <a:gd name="connsiteX4" fmla="*/ 4473607 w 4827196"/>
              <a:gd name="connsiteY4" fmla="*/ 1413521 h 2573319"/>
              <a:gd name="connsiteX5" fmla="*/ 4335895 w 4827196"/>
              <a:gd name="connsiteY5" fmla="*/ 864262 h 2573319"/>
              <a:gd name="connsiteX6" fmla="*/ 2606441 w 4827196"/>
              <a:gd name="connsiteY6" fmla="*/ 434464 h 2573319"/>
              <a:gd name="connsiteX7" fmla="*/ 833266 w 4827196"/>
              <a:gd name="connsiteY7" fmla="*/ 751206 h 2573319"/>
              <a:gd name="connsiteX8" fmla="*/ 59262 w 4827196"/>
              <a:gd name="connsiteY8" fmla="*/ 2327920 h 2573319"/>
              <a:gd name="connsiteX9" fmla="*/ 287702 w 4827196"/>
              <a:gd name="connsiteY9" fmla="*/ 728207 h 2573319"/>
              <a:gd name="connsiteX0" fmla="*/ 287702 w 4827196"/>
              <a:gd name="connsiteY0" fmla="*/ 728207 h 2573319"/>
              <a:gd name="connsiteX1" fmla="*/ 2607428 w 4827196"/>
              <a:gd name="connsiteY1" fmla="*/ 4666 h 2573319"/>
              <a:gd name="connsiteX2" fmla="*/ 4765692 w 4827196"/>
              <a:gd name="connsiteY2" fmla="*/ 864262 h 2573319"/>
              <a:gd name="connsiteX3" fmla="*/ 4452586 w 4827196"/>
              <a:gd name="connsiteY3" fmla="*/ 2548639 h 2573319"/>
              <a:gd name="connsiteX4" fmla="*/ 4473607 w 4827196"/>
              <a:gd name="connsiteY4" fmla="*/ 1413521 h 2573319"/>
              <a:gd name="connsiteX5" fmla="*/ 4335895 w 4827196"/>
              <a:gd name="connsiteY5" fmla="*/ 864262 h 2573319"/>
              <a:gd name="connsiteX6" fmla="*/ 2606441 w 4827196"/>
              <a:gd name="connsiteY6" fmla="*/ 434464 h 2573319"/>
              <a:gd name="connsiteX7" fmla="*/ 833266 w 4827196"/>
              <a:gd name="connsiteY7" fmla="*/ 751206 h 2573319"/>
              <a:gd name="connsiteX8" fmla="*/ 59262 w 4827196"/>
              <a:gd name="connsiteY8" fmla="*/ 2327920 h 2573319"/>
              <a:gd name="connsiteX9" fmla="*/ 287702 w 4827196"/>
              <a:gd name="connsiteY9" fmla="*/ 728207 h 2573319"/>
              <a:gd name="connsiteX0" fmla="*/ 287702 w 4827196"/>
              <a:gd name="connsiteY0" fmla="*/ 728207 h 2573319"/>
              <a:gd name="connsiteX1" fmla="*/ 2607428 w 4827196"/>
              <a:gd name="connsiteY1" fmla="*/ 4666 h 2573319"/>
              <a:gd name="connsiteX2" fmla="*/ 4765692 w 4827196"/>
              <a:gd name="connsiteY2" fmla="*/ 864262 h 2573319"/>
              <a:gd name="connsiteX3" fmla="*/ 4452586 w 4827196"/>
              <a:gd name="connsiteY3" fmla="*/ 2548639 h 2573319"/>
              <a:gd name="connsiteX4" fmla="*/ 4473607 w 4827196"/>
              <a:gd name="connsiteY4" fmla="*/ 1413521 h 2573319"/>
              <a:gd name="connsiteX5" fmla="*/ 4335895 w 4827196"/>
              <a:gd name="connsiteY5" fmla="*/ 864262 h 2573319"/>
              <a:gd name="connsiteX6" fmla="*/ 2606441 w 4827196"/>
              <a:gd name="connsiteY6" fmla="*/ 434464 h 2573319"/>
              <a:gd name="connsiteX7" fmla="*/ 833266 w 4827196"/>
              <a:gd name="connsiteY7" fmla="*/ 751206 h 2573319"/>
              <a:gd name="connsiteX8" fmla="*/ 59262 w 4827196"/>
              <a:gd name="connsiteY8" fmla="*/ 2327920 h 2573319"/>
              <a:gd name="connsiteX9" fmla="*/ 287702 w 4827196"/>
              <a:gd name="connsiteY9" fmla="*/ 728207 h 2573319"/>
              <a:gd name="connsiteX0" fmla="*/ 287702 w 4827196"/>
              <a:gd name="connsiteY0" fmla="*/ 728207 h 2573319"/>
              <a:gd name="connsiteX1" fmla="*/ 2607428 w 4827196"/>
              <a:gd name="connsiteY1" fmla="*/ 4666 h 2573319"/>
              <a:gd name="connsiteX2" fmla="*/ 4765692 w 4827196"/>
              <a:gd name="connsiteY2" fmla="*/ 864262 h 2573319"/>
              <a:gd name="connsiteX3" fmla="*/ 4452586 w 4827196"/>
              <a:gd name="connsiteY3" fmla="*/ 2548639 h 2573319"/>
              <a:gd name="connsiteX4" fmla="*/ 4473607 w 4827196"/>
              <a:gd name="connsiteY4" fmla="*/ 1413521 h 2573319"/>
              <a:gd name="connsiteX5" fmla="*/ 4335895 w 4827196"/>
              <a:gd name="connsiteY5" fmla="*/ 864262 h 2573319"/>
              <a:gd name="connsiteX6" fmla="*/ 2606441 w 4827196"/>
              <a:gd name="connsiteY6" fmla="*/ 434464 h 2573319"/>
              <a:gd name="connsiteX7" fmla="*/ 833266 w 4827196"/>
              <a:gd name="connsiteY7" fmla="*/ 751206 h 2573319"/>
              <a:gd name="connsiteX8" fmla="*/ 59262 w 4827196"/>
              <a:gd name="connsiteY8" fmla="*/ 2327920 h 2573319"/>
              <a:gd name="connsiteX9" fmla="*/ 287702 w 4827196"/>
              <a:gd name="connsiteY9" fmla="*/ 728207 h 2573319"/>
              <a:gd name="connsiteX0" fmla="*/ 287702 w 4827196"/>
              <a:gd name="connsiteY0" fmla="*/ 728207 h 2573319"/>
              <a:gd name="connsiteX1" fmla="*/ 2607428 w 4827196"/>
              <a:gd name="connsiteY1" fmla="*/ 4666 h 2573319"/>
              <a:gd name="connsiteX2" fmla="*/ 4765692 w 4827196"/>
              <a:gd name="connsiteY2" fmla="*/ 864262 h 2573319"/>
              <a:gd name="connsiteX3" fmla="*/ 4452586 w 4827196"/>
              <a:gd name="connsiteY3" fmla="*/ 2548639 h 2573319"/>
              <a:gd name="connsiteX4" fmla="*/ 4473607 w 4827196"/>
              <a:gd name="connsiteY4" fmla="*/ 1413521 h 2573319"/>
              <a:gd name="connsiteX5" fmla="*/ 4335895 w 4827196"/>
              <a:gd name="connsiteY5" fmla="*/ 864262 h 2573319"/>
              <a:gd name="connsiteX6" fmla="*/ 2606441 w 4827196"/>
              <a:gd name="connsiteY6" fmla="*/ 434464 h 2573319"/>
              <a:gd name="connsiteX7" fmla="*/ 833266 w 4827196"/>
              <a:gd name="connsiteY7" fmla="*/ 751206 h 2573319"/>
              <a:gd name="connsiteX8" fmla="*/ 59262 w 4827196"/>
              <a:gd name="connsiteY8" fmla="*/ 2327920 h 2573319"/>
              <a:gd name="connsiteX9" fmla="*/ 287702 w 4827196"/>
              <a:gd name="connsiteY9" fmla="*/ 728207 h 2573319"/>
              <a:gd name="connsiteX0" fmla="*/ 287702 w 4898277"/>
              <a:gd name="connsiteY0" fmla="*/ 728207 h 2327920"/>
              <a:gd name="connsiteX1" fmla="*/ 2607428 w 4898277"/>
              <a:gd name="connsiteY1" fmla="*/ 4666 h 2327920"/>
              <a:gd name="connsiteX2" fmla="*/ 4765692 w 4898277"/>
              <a:gd name="connsiteY2" fmla="*/ 864262 h 2327920"/>
              <a:gd name="connsiteX3" fmla="*/ 4799428 w 4898277"/>
              <a:gd name="connsiteY3" fmla="*/ 1970570 h 2327920"/>
              <a:gd name="connsiteX4" fmla="*/ 4473607 w 4898277"/>
              <a:gd name="connsiteY4" fmla="*/ 1413521 h 2327920"/>
              <a:gd name="connsiteX5" fmla="*/ 4335895 w 4898277"/>
              <a:gd name="connsiteY5" fmla="*/ 864262 h 2327920"/>
              <a:gd name="connsiteX6" fmla="*/ 2606441 w 4898277"/>
              <a:gd name="connsiteY6" fmla="*/ 434464 h 2327920"/>
              <a:gd name="connsiteX7" fmla="*/ 833266 w 4898277"/>
              <a:gd name="connsiteY7" fmla="*/ 751206 h 2327920"/>
              <a:gd name="connsiteX8" fmla="*/ 59262 w 4898277"/>
              <a:gd name="connsiteY8" fmla="*/ 2327920 h 2327920"/>
              <a:gd name="connsiteX9" fmla="*/ 287702 w 4898277"/>
              <a:gd name="connsiteY9" fmla="*/ 728207 h 2327920"/>
              <a:gd name="connsiteX0" fmla="*/ 287702 w 4867438"/>
              <a:gd name="connsiteY0" fmla="*/ 728207 h 2327920"/>
              <a:gd name="connsiteX1" fmla="*/ 2607428 w 4867438"/>
              <a:gd name="connsiteY1" fmla="*/ 4666 h 2327920"/>
              <a:gd name="connsiteX2" fmla="*/ 4765692 w 4867438"/>
              <a:gd name="connsiteY2" fmla="*/ 864262 h 2327920"/>
              <a:gd name="connsiteX3" fmla="*/ 4704835 w 4867438"/>
              <a:gd name="connsiteY3" fmla="*/ 2296391 h 2327920"/>
              <a:gd name="connsiteX4" fmla="*/ 4473607 w 4867438"/>
              <a:gd name="connsiteY4" fmla="*/ 1413521 h 2327920"/>
              <a:gd name="connsiteX5" fmla="*/ 4335895 w 4867438"/>
              <a:gd name="connsiteY5" fmla="*/ 864262 h 2327920"/>
              <a:gd name="connsiteX6" fmla="*/ 2606441 w 4867438"/>
              <a:gd name="connsiteY6" fmla="*/ 434464 h 2327920"/>
              <a:gd name="connsiteX7" fmla="*/ 833266 w 4867438"/>
              <a:gd name="connsiteY7" fmla="*/ 751206 h 2327920"/>
              <a:gd name="connsiteX8" fmla="*/ 59262 w 4867438"/>
              <a:gd name="connsiteY8" fmla="*/ 2327920 h 2327920"/>
              <a:gd name="connsiteX9" fmla="*/ 287702 w 4867438"/>
              <a:gd name="connsiteY9" fmla="*/ 728207 h 2327920"/>
              <a:gd name="connsiteX0" fmla="*/ 287702 w 4867438"/>
              <a:gd name="connsiteY0" fmla="*/ 728207 h 2327920"/>
              <a:gd name="connsiteX1" fmla="*/ 2607428 w 4867438"/>
              <a:gd name="connsiteY1" fmla="*/ 4666 h 2327920"/>
              <a:gd name="connsiteX2" fmla="*/ 4765692 w 4867438"/>
              <a:gd name="connsiteY2" fmla="*/ 864262 h 2327920"/>
              <a:gd name="connsiteX3" fmla="*/ 4704835 w 4867438"/>
              <a:gd name="connsiteY3" fmla="*/ 2296391 h 2327920"/>
              <a:gd name="connsiteX4" fmla="*/ 4473607 w 4867438"/>
              <a:gd name="connsiteY4" fmla="*/ 1413521 h 2327920"/>
              <a:gd name="connsiteX5" fmla="*/ 4335895 w 4867438"/>
              <a:gd name="connsiteY5" fmla="*/ 864262 h 2327920"/>
              <a:gd name="connsiteX6" fmla="*/ 2606441 w 4867438"/>
              <a:gd name="connsiteY6" fmla="*/ 434464 h 2327920"/>
              <a:gd name="connsiteX7" fmla="*/ 833266 w 4867438"/>
              <a:gd name="connsiteY7" fmla="*/ 751206 h 2327920"/>
              <a:gd name="connsiteX8" fmla="*/ 59262 w 4867438"/>
              <a:gd name="connsiteY8" fmla="*/ 2327920 h 2327920"/>
              <a:gd name="connsiteX9" fmla="*/ 287702 w 4867438"/>
              <a:gd name="connsiteY9" fmla="*/ 728207 h 2327920"/>
              <a:gd name="connsiteX0" fmla="*/ 287702 w 4867438"/>
              <a:gd name="connsiteY0" fmla="*/ 728207 h 2327920"/>
              <a:gd name="connsiteX1" fmla="*/ 2607428 w 4867438"/>
              <a:gd name="connsiteY1" fmla="*/ 4666 h 2327920"/>
              <a:gd name="connsiteX2" fmla="*/ 4765692 w 4867438"/>
              <a:gd name="connsiteY2" fmla="*/ 864262 h 2327920"/>
              <a:gd name="connsiteX3" fmla="*/ 4704835 w 4867438"/>
              <a:gd name="connsiteY3" fmla="*/ 2296391 h 2327920"/>
              <a:gd name="connsiteX4" fmla="*/ 4473607 w 4867438"/>
              <a:gd name="connsiteY4" fmla="*/ 1413521 h 2327920"/>
              <a:gd name="connsiteX5" fmla="*/ 4335895 w 4867438"/>
              <a:gd name="connsiteY5" fmla="*/ 864262 h 2327920"/>
              <a:gd name="connsiteX6" fmla="*/ 2606441 w 4867438"/>
              <a:gd name="connsiteY6" fmla="*/ 434464 h 2327920"/>
              <a:gd name="connsiteX7" fmla="*/ 833266 w 4867438"/>
              <a:gd name="connsiteY7" fmla="*/ 751206 h 2327920"/>
              <a:gd name="connsiteX8" fmla="*/ 59262 w 4867438"/>
              <a:gd name="connsiteY8" fmla="*/ 2327920 h 2327920"/>
              <a:gd name="connsiteX9" fmla="*/ 287702 w 4867438"/>
              <a:gd name="connsiteY9" fmla="*/ 728207 h 2327920"/>
              <a:gd name="connsiteX0" fmla="*/ 287702 w 4867438"/>
              <a:gd name="connsiteY0" fmla="*/ 728207 h 2327920"/>
              <a:gd name="connsiteX1" fmla="*/ 2607428 w 4867438"/>
              <a:gd name="connsiteY1" fmla="*/ 4666 h 2327920"/>
              <a:gd name="connsiteX2" fmla="*/ 4765692 w 4867438"/>
              <a:gd name="connsiteY2" fmla="*/ 864262 h 2327920"/>
              <a:gd name="connsiteX3" fmla="*/ 4704835 w 4867438"/>
              <a:gd name="connsiteY3" fmla="*/ 2296391 h 2327920"/>
              <a:gd name="connsiteX4" fmla="*/ 4515648 w 4867438"/>
              <a:gd name="connsiteY4" fmla="*/ 1413521 h 2327920"/>
              <a:gd name="connsiteX5" fmla="*/ 4335895 w 4867438"/>
              <a:gd name="connsiteY5" fmla="*/ 864262 h 2327920"/>
              <a:gd name="connsiteX6" fmla="*/ 2606441 w 4867438"/>
              <a:gd name="connsiteY6" fmla="*/ 434464 h 2327920"/>
              <a:gd name="connsiteX7" fmla="*/ 833266 w 4867438"/>
              <a:gd name="connsiteY7" fmla="*/ 751206 h 2327920"/>
              <a:gd name="connsiteX8" fmla="*/ 59262 w 4867438"/>
              <a:gd name="connsiteY8" fmla="*/ 2327920 h 2327920"/>
              <a:gd name="connsiteX9" fmla="*/ 287702 w 4867438"/>
              <a:gd name="connsiteY9" fmla="*/ 728207 h 2327920"/>
              <a:gd name="connsiteX0" fmla="*/ 287702 w 4867438"/>
              <a:gd name="connsiteY0" fmla="*/ 728207 h 2327920"/>
              <a:gd name="connsiteX1" fmla="*/ 2607428 w 4867438"/>
              <a:gd name="connsiteY1" fmla="*/ 4666 h 2327920"/>
              <a:gd name="connsiteX2" fmla="*/ 4765692 w 4867438"/>
              <a:gd name="connsiteY2" fmla="*/ 864262 h 2327920"/>
              <a:gd name="connsiteX3" fmla="*/ 4704835 w 4867438"/>
              <a:gd name="connsiteY3" fmla="*/ 2296391 h 2327920"/>
              <a:gd name="connsiteX4" fmla="*/ 4515648 w 4867438"/>
              <a:gd name="connsiteY4" fmla="*/ 1413521 h 2327920"/>
              <a:gd name="connsiteX5" fmla="*/ 4335895 w 4867438"/>
              <a:gd name="connsiteY5" fmla="*/ 864262 h 2327920"/>
              <a:gd name="connsiteX6" fmla="*/ 2606441 w 4867438"/>
              <a:gd name="connsiteY6" fmla="*/ 434464 h 2327920"/>
              <a:gd name="connsiteX7" fmla="*/ 833266 w 4867438"/>
              <a:gd name="connsiteY7" fmla="*/ 751206 h 2327920"/>
              <a:gd name="connsiteX8" fmla="*/ 59262 w 4867438"/>
              <a:gd name="connsiteY8" fmla="*/ 2327920 h 2327920"/>
              <a:gd name="connsiteX9" fmla="*/ 287702 w 4867438"/>
              <a:gd name="connsiteY9" fmla="*/ 728207 h 2327920"/>
              <a:gd name="connsiteX0" fmla="*/ 287702 w 4867438"/>
              <a:gd name="connsiteY0" fmla="*/ 728207 h 2327920"/>
              <a:gd name="connsiteX1" fmla="*/ 2607428 w 4867438"/>
              <a:gd name="connsiteY1" fmla="*/ 4666 h 2327920"/>
              <a:gd name="connsiteX2" fmla="*/ 4765692 w 4867438"/>
              <a:gd name="connsiteY2" fmla="*/ 864262 h 2327920"/>
              <a:gd name="connsiteX3" fmla="*/ 4704835 w 4867438"/>
              <a:gd name="connsiteY3" fmla="*/ 2296391 h 2327920"/>
              <a:gd name="connsiteX4" fmla="*/ 4578710 w 4867438"/>
              <a:gd name="connsiteY4" fmla="*/ 1403011 h 2327920"/>
              <a:gd name="connsiteX5" fmla="*/ 4335895 w 4867438"/>
              <a:gd name="connsiteY5" fmla="*/ 864262 h 2327920"/>
              <a:gd name="connsiteX6" fmla="*/ 2606441 w 4867438"/>
              <a:gd name="connsiteY6" fmla="*/ 434464 h 2327920"/>
              <a:gd name="connsiteX7" fmla="*/ 833266 w 4867438"/>
              <a:gd name="connsiteY7" fmla="*/ 751206 h 2327920"/>
              <a:gd name="connsiteX8" fmla="*/ 59262 w 4867438"/>
              <a:gd name="connsiteY8" fmla="*/ 2327920 h 2327920"/>
              <a:gd name="connsiteX9" fmla="*/ 287702 w 4867438"/>
              <a:gd name="connsiteY9" fmla="*/ 728207 h 2327920"/>
              <a:gd name="connsiteX0" fmla="*/ 287702 w 4867438"/>
              <a:gd name="connsiteY0" fmla="*/ 728207 h 2327920"/>
              <a:gd name="connsiteX1" fmla="*/ 2607428 w 4867438"/>
              <a:gd name="connsiteY1" fmla="*/ 4666 h 2327920"/>
              <a:gd name="connsiteX2" fmla="*/ 4765692 w 4867438"/>
              <a:gd name="connsiteY2" fmla="*/ 864262 h 2327920"/>
              <a:gd name="connsiteX3" fmla="*/ 4704835 w 4867438"/>
              <a:gd name="connsiteY3" fmla="*/ 2296391 h 2327920"/>
              <a:gd name="connsiteX4" fmla="*/ 4335895 w 4867438"/>
              <a:gd name="connsiteY4" fmla="*/ 864262 h 2327920"/>
              <a:gd name="connsiteX5" fmla="*/ 2606441 w 4867438"/>
              <a:gd name="connsiteY5" fmla="*/ 434464 h 2327920"/>
              <a:gd name="connsiteX6" fmla="*/ 833266 w 4867438"/>
              <a:gd name="connsiteY6" fmla="*/ 751206 h 2327920"/>
              <a:gd name="connsiteX7" fmla="*/ 59262 w 4867438"/>
              <a:gd name="connsiteY7" fmla="*/ 2327920 h 2327920"/>
              <a:gd name="connsiteX8" fmla="*/ 287702 w 4867438"/>
              <a:gd name="connsiteY8" fmla="*/ 728207 h 2327920"/>
              <a:gd name="connsiteX0" fmla="*/ 287702 w 4867438"/>
              <a:gd name="connsiteY0" fmla="*/ 728207 h 2327920"/>
              <a:gd name="connsiteX1" fmla="*/ 2607428 w 4867438"/>
              <a:gd name="connsiteY1" fmla="*/ 4666 h 2327920"/>
              <a:gd name="connsiteX2" fmla="*/ 4765692 w 4867438"/>
              <a:gd name="connsiteY2" fmla="*/ 864262 h 2327920"/>
              <a:gd name="connsiteX3" fmla="*/ 4704835 w 4867438"/>
              <a:gd name="connsiteY3" fmla="*/ 2296391 h 2327920"/>
              <a:gd name="connsiteX4" fmla="*/ 4335895 w 4867438"/>
              <a:gd name="connsiteY4" fmla="*/ 864262 h 2327920"/>
              <a:gd name="connsiteX5" fmla="*/ 2606441 w 4867438"/>
              <a:gd name="connsiteY5" fmla="*/ 434464 h 2327920"/>
              <a:gd name="connsiteX6" fmla="*/ 675611 w 4867438"/>
              <a:gd name="connsiteY6" fmla="*/ 961413 h 2327920"/>
              <a:gd name="connsiteX7" fmla="*/ 59262 w 4867438"/>
              <a:gd name="connsiteY7" fmla="*/ 2327920 h 2327920"/>
              <a:gd name="connsiteX8" fmla="*/ 287702 w 4867438"/>
              <a:gd name="connsiteY8" fmla="*/ 728207 h 2327920"/>
              <a:gd name="connsiteX0" fmla="*/ 287702 w 4867438"/>
              <a:gd name="connsiteY0" fmla="*/ 728207 h 2327920"/>
              <a:gd name="connsiteX1" fmla="*/ 2607428 w 4867438"/>
              <a:gd name="connsiteY1" fmla="*/ 4666 h 2327920"/>
              <a:gd name="connsiteX2" fmla="*/ 4765692 w 4867438"/>
              <a:gd name="connsiteY2" fmla="*/ 864262 h 2327920"/>
              <a:gd name="connsiteX3" fmla="*/ 4704835 w 4867438"/>
              <a:gd name="connsiteY3" fmla="*/ 2296391 h 2327920"/>
              <a:gd name="connsiteX4" fmla="*/ 4335895 w 4867438"/>
              <a:gd name="connsiteY4" fmla="*/ 864262 h 2327920"/>
              <a:gd name="connsiteX5" fmla="*/ 2606441 w 4867438"/>
              <a:gd name="connsiteY5" fmla="*/ 434464 h 2327920"/>
              <a:gd name="connsiteX6" fmla="*/ 675611 w 4867438"/>
              <a:gd name="connsiteY6" fmla="*/ 961413 h 2327920"/>
              <a:gd name="connsiteX7" fmla="*/ 59262 w 4867438"/>
              <a:gd name="connsiteY7" fmla="*/ 2327920 h 2327920"/>
              <a:gd name="connsiteX8" fmla="*/ 287702 w 4867438"/>
              <a:gd name="connsiteY8" fmla="*/ 728207 h 2327920"/>
              <a:gd name="connsiteX0" fmla="*/ 287702 w 4867438"/>
              <a:gd name="connsiteY0" fmla="*/ 728207 h 2327920"/>
              <a:gd name="connsiteX1" fmla="*/ 2607428 w 4867438"/>
              <a:gd name="connsiteY1" fmla="*/ 4666 h 2327920"/>
              <a:gd name="connsiteX2" fmla="*/ 4765692 w 4867438"/>
              <a:gd name="connsiteY2" fmla="*/ 864262 h 2327920"/>
              <a:gd name="connsiteX3" fmla="*/ 4704835 w 4867438"/>
              <a:gd name="connsiteY3" fmla="*/ 2296391 h 2327920"/>
              <a:gd name="connsiteX4" fmla="*/ 4335895 w 4867438"/>
              <a:gd name="connsiteY4" fmla="*/ 864262 h 2327920"/>
              <a:gd name="connsiteX5" fmla="*/ 2606441 w 4867438"/>
              <a:gd name="connsiteY5" fmla="*/ 434464 h 2327920"/>
              <a:gd name="connsiteX6" fmla="*/ 675611 w 4867438"/>
              <a:gd name="connsiteY6" fmla="*/ 961413 h 2327920"/>
              <a:gd name="connsiteX7" fmla="*/ 59262 w 4867438"/>
              <a:gd name="connsiteY7" fmla="*/ 2327920 h 2327920"/>
              <a:gd name="connsiteX8" fmla="*/ 287702 w 4867438"/>
              <a:gd name="connsiteY8" fmla="*/ 728207 h 2327920"/>
              <a:gd name="connsiteX0" fmla="*/ 287702 w 4867438"/>
              <a:gd name="connsiteY0" fmla="*/ 728207 h 2327920"/>
              <a:gd name="connsiteX1" fmla="*/ 2607428 w 4867438"/>
              <a:gd name="connsiteY1" fmla="*/ 4666 h 2327920"/>
              <a:gd name="connsiteX2" fmla="*/ 4765692 w 4867438"/>
              <a:gd name="connsiteY2" fmla="*/ 864262 h 2327920"/>
              <a:gd name="connsiteX3" fmla="*/ 4704835 w 4867438"/>
              <a:gd name="connsiteY3" fmla="*/ 2296391 h 2327920"/>
              <a:gd name="connsiteX4" fmla="*/ 4472529 w 4867438"/>
              <a:gd name="connsiteY4" fmla="*/ 1042938 h 2327920"/>
              <a:gd name="connsiteX5" fmla="*/ 2606441 w 4867438"/>
              <a:gd name="connsiteY5" fmla="*/ 434464 h 2327920"/>
              <a:gd name="connsiteX6" fmla="*/ 675611 w 4867438"/>
              <a:gd name="connsiteY6" fmla="*/ 961413 h 2327920"/>
              <a:gd name="connsiteX7" fmla="*/ 59262 w 4867438"/>
              <a:gd name="connsiteY7" fmla="*/ 2327920 h 2327920"/>
              <a:gd name="connsiteX8" fmla="*/ 287702 w 4867438"/>
              <a:gd name="connsiteY8" fmla="*/ 728207 h 2327920"/>
              <a:gd name="connsiteX0" fmla="*/ 287702 w 4867438"/>
              <a:gd name="connsiteY0" fmla="*/ 728207 h 2327920"/>
              <a:gd name="connsiteX1" fmla="*/ 2607428 w 4867438"/>
              <a:gd name="connsiteY1" fmla="*/ 4666 h 2327920"/>
              <a:gd name="connsiteX2" fmla="*/ 4765692 w 4867438"/>
              <a:gd name="connsiteY2" fmla="*/ 864262 h 2327920"/>
              <a:gd name="connsiteX3" fmla="*/ 4704835 w 4867438"/>
              <a:gd name="connsiteY3" fmla="*/ 2296391 h 2327920"/>
              <a:gd name="connsiteX4" fmla="*/ 4472529 w 4867438"/>
              <a:gd name="connsiteY4" fmla="*/ 1042938 h 2327920"/>
              <a:gd name="connsiteX5" fmla="*/ 2606441 w 4867438"/>
              <a:gd name="connsiteY5" fmla="*/ 434464 h 2327920"/>
              <a:gd name="connsiteX6" fmla="*/ 675611 w 4867438"/>
              <a:gd name="connsiteY6" fmla="*/ 961413 h 2327920"/>
              <a:gd name="connsiteX7" fmla="*/ 59262 w 4867438"/>
              <a:gd name="connsiteY7" fmla="*/ 2327920 h 2327920"/>
              <a:gd name="connsiteX8" fmla="*/ 287702 w 4867438"/>
              <a:gd name="connsiteY8" fmla="*/ 728207 h 2327920"/>
              <a:gd name="connsiteX0" fmla="*/ 287702 w 4852092"/>
              <a:gd name="connsiteY0" fmla="*/ 724403 h 2324116"/>
              <a:gd name="connsiteX1" fmla="*/ 2607428 w 4852092"/>
              <a:gd name="connsiteY1" fmla="*/ 862 h 2324116"/>
              <a:gd name="connsiteX2" fmla="*/ 4744671 w 4852092"/>
              <a:gd name="connsiteY2" fmla="*/ 765865 h 2324116"/>
              <a:gd name="connsiteX3" fmla="*/ 4704835 w 4852092"/>
              <a:gd name="connsiteY3" fmla="*/ 2292587 h 2324116"/>
              <a:gd name="connsiteX4" fmla="*/ 4472529 w 4852092"/>
              <a:gd name="connsiteY4" fmla="*/ 1039134 h 2324116"/>
              <a:gd name="connsiteX5" fmla="*/ 2606441 w 4852092"/>
              <a:gd name="connsiteY5" fmla="*/ 430660 h 2324116"/>
              <a:gd name="connsiteX6" fmla="*/ 675611 w 4852092"/>
              <a:gd name="connsiteY6" fmla="*/ 957609 h 2324116"/>
              <a:gd name="connsiteX7" fmla="*/ 59262 w 4852092"/>
              <a:gd name="connsiteY7" fmla="*/ 2324116 h 2324116"/>
              <a:gd name="connsiteX8" fmla="*/ 287702 w 4852092"/>
              <a:gd name="connsiteY8" fmla="*/ 724403 h 2324116"/>
              <a:gd name="connsiteX0" fmla="*/ 323861 w 4835699"/>
              <a:gd name="connsiteY0" fmla="*/ 744751 h 2323443"/>
              <a:gd name="connsiteX1" fmla="*/ 2591035 w 4835699"/>
              <a:gd name="connsiteY1" fmla="*/ 189 h 2323443"/>
              <a:gd name="connsiteX2" fmla="*/ 4728278 w 4835699"/>
              <a:gd name="connsiteY2" fmla="*/ 765192 h 2323443"/>
              <a:gd name="connsiteX3" fmla="*/ 4688442 w 4835699"/>
              <a:gd name="connsiteY3" fmla="*/ 2291914 h 2323443"/>
              <a:gd name="connsiteX4" fmla="*/ 4456136 w 4835699"/>
              <a:gd name="connsiteY4" fmla="*/ 1038461 h 2323443"/>
              <a:gd name="connsiteX5" fmla="*/ 2590048 w 4835699"/>
              <a:gd name="connsiteY5" fmla="*/ 429987 h 2323443"/>
              <a:gd name="connsiteX6" fmla="*/ 659218 w 4835699"/>
              <a:gd name="connsiteY6" fmla="*/ 956936 h 2323443"/>
              <a:gd name="connsiteX7" fmla="*/ 42869 w 4835699"/>
              <a:gd name="connsiteY7" fmla="*/ 2323443 h 2323443"/>
              <a:gd name="connsiteX8" fmla="*/ 323861 w 4835699"/>
              <a:gd name="connsiteY8" fmla="*/ 744751 h 2323443"/>
              <a:gd name="connsiteX0" fmla="*/ 316214 w 4838562"/>
              <a:gd name="connsiteY0" fmla="*/ 839590 h 2323689"/>
              <a:gd name="connsiteX1" fmla="*/ 2593898 w 4838562"/>
              <a:gd name="connsiteY1" fmla="*/ 435 h 2323689"/>
              <a:gd name="connsiteX2" fmla="*/ 4731141 w 4838562"/>
              <a:gd name="connsiteY2" fmla="*/ 765438 h 2323689"/>
              <a:gd name="connsiteX3" fmla="*/ 4691305 w 4838562"/>
              <a:gd name="connsiteY3" fmla="*/ 2292160 h 2323689"/>
              <a:gd name="connsiteX4" fmla="*/ 4458999 w 4838562"/>
              <a:gd name="connsiteY4" fmla="*/ 1038707 h 2323689"/>
              <a:gd name="connsiteX5" fmla="*/ 2592911 w 4838562"/>
              <a:gd name="connsiteY5" fmla="*/ 430233 h 2323689"/>
              <a:gd name="connsiteX6" fmla="*/ 662081 w 4838562"/>
              <a:gd name="connsiteY6" fmla="*/ 957182 h 2323689"/>
              <a:gd name="connsiteX7" fmla="*/ 45732 w 4838562"/>
              <a:gd name="connsiteY7" fmla="*/ 2323689 h 2323689"/>
              <a:gd name="connsiteX8" fmla="*/ 316214 w 4838562"/>
              <a:gd name="connsiteY8" fmla="*/ 839590 h 2323689"/>
              <a:gd name="connsiteX0" fmla="*/ 316214 w 4838562"/>
              <a:gd name="connsiteY0" fmla="*/ 839289 h 2323388"/>
              <a:gd name="connsiteX1" fmla="*/ 2593898 w 4838562"/>
              <a:gd name="connsiteY1" fmla="*/ 134 h 2323388"/>
              <a:gd name="connsiteX2" fmla="*/ 4731141 w 4838562"/>
              <a:gd name="connsiteY2" fmla="*/ 796668 h 2323388"/>
              <a:gd name="connsiteX3" fmla="*/ 4691305 w 4838562"/>
              <a:gd name="connsiteY3" fmla="*/ 2291859 h 2323388"/>
              <a:gd name="connsiteX4" fmla="*/ 4458999 w 4838562"/>
              <a:gd name="connsiteY4" fmla="*/ 1038406 h 2323388"/>
              <a:gd name="connsiteX5" fmla="*/ 2592911 w 4838562"/>
              <a:gd name="connsiteY5" fmla="*/ 429932 h 2323388"/>
              <a:gd name="connsiteX6" fmla="*/ 662081 w 4838562"/>
              <a:gd name="connsiteY6" fmla="*/ 956881 h 2323388"/>
              <a:gd name="connsiteX7" fmla="*/ 45732 w 4838562"/>
              <a:gd name="connsiteY7" fmla="*/ 2323388 h 2323388"/>
              <a:gd name="connsiteX8" fmla="*/ 316214 w 4838562"/>
              <a:gd name="connsiteY8" fmla="*/ 839289 h 2323388"/>
              <a:gd name="connsiteX0" fmla="*/ 316214 w 4838562"/>
              <a:gd name="connsiteY0" fmla="*/ 839289 h 2323388"/>
              <a:gd name="connsiteX1" fmla="*/ 2593898 w 4838562"/>
              <a:gd name="connsiteY1" fmla="*/ 134 h 2323388"/>
              <a:gd name="connsiteX2" fmla="*/ 4731141 w 4838562"/>
              <a:gd name="connsiteY2" fmla="*/ 796668 h 2323388"/>
              <a:gd name="connsiteX3" fmla="*/ 4691305 w 4838562"/>
              <a:gd name="connsiteY3" fmla="*/ 2291859 h 2323388"/>
              <a:gd name="connsiteX4" fmla="*/ 4458999 w 4838562"/>
              <a:gd name="connsiteY4" fmla="*/ 1038406 h 2323388"/>
              <a:gd name="connsiteX5" fmla="*/ 2414235 w 4838562"/>
              <a:gd name="connsiteY5" fmla="*/ 429932 h 2323388"/>
              <a:gd name="connsiteX6" fmla="*/ 662081 w 4838562"/>
              <a:gd name="connsiteY6" fmla="*/ 956881 h 2323388"/>
              <a:gd name="connsiteX7" fmla="*/ 45732 w 4838562"/>
              <a:gd name="connsiteY7" fmla="*/ 2323388 h 2323388"/>
              <a:gd name="connsiteX8" fmla="*/ 316214 w 4838562"/>
              <a:gd name="connsiteY8" fmla="*/ 839289 h 2323388"/>
              <a:gd name="connsiteX0" fmla="*/ 316214 w 4838562"/>
              <a:gd name="connsiteY0" fmla="*/ 849793 h 2333892"/>
              <a:gd name="connsiteX1" fmla="*/ 2436243 w 4838562"/>
              <a:gd name="connsiteY1" fmla="*/ 128 h 2333892"/>
              <a:gd name="connsiteX2" fmla="*/ 4731141 w 4838562"/>
              <a:gd name="connsiteY2" fmla="*/ 807172 h 2333892"/>
              <a:gd name="connsiteX3" fmla="*/ 4691305 w 4838562"/>
              <a:gd name="connsiteY3" fmla="*/ 2302363 h 2333892"/>
              <a:gd name="connsiteX4" fmla="*/ 4458999 w 4838562"/>
              <a:gd name="connsiteY4" fmla="*/ 1048910 h 2333892"/>
              <a:gd name="connsiteX5" fmla="*/ 2414235 w 4838562"/>
              <a:gd name="connsiteY5" fmla="*/ 440436 h 2333892"/>
              <a:gd name="connsiteX6" fmla="*/ 662081 w 4838562"/>
              <a:gd name="connsiteY6" fmla="*/ 967385 h 2333892"/>
              <a:gd name="connsiteX7" fmla="*/ 45732 w 4838562"/>
              <a:gd name="connsiteY7" fmla="*/ 2333892 h 2333892"/>
              <a:gd name="connsiteX8" fmla="*/ 316214 w 4838562"/>
              <a:gd name="connsiteY8" fmla="*/ 849793 h 2333892"/>
              <a:gd name="connsiteX0" fmla="*/ 316214 w 4838562"/>
              <a:gd name="connsiteY0" fmla="*/ 849793 h 2333892"/>
              <a:gd name="connsiteX1" fmla="*/ 2436243 w 4838562"/>
              <a:gd name="connsiteY1" fmla="*/ 128 h 2333892"/>
              <a:gd name="connsiteX2" fmla="*/ 4731141 w 4838562"/>
              <a:gd name="connsiteY2" fmla="*/ 807172 h 2333892"/>
              <a:gd name="connsiteX3" fmla="*/ 4691305 w 4838562"/>
              <a:gd name="connsiteY3" fmla="*/ 2302363 h 2333892"/>
              <a:gd name="connsiteX4" fmla="*/ 4259303 w 4838562"/>
              <a:gd name="connsiteY4" fmla="*/ 1080441 h 2333892"/>
              <a:gd name="connsiteX5" fmla="*/ 2414235 w 4838562"/>
              <a:gd name="connsiteY5" fmla="*/ 440436 h 2333892"/>
              <a:gd name="connsiteX6" fmla="*/ 662081 w 4838562"/>
              <a:gd name="connsiteY6" fmla="*/ 967385 h 2333892"/>
              <a:gd name="connsiteX7" fmla="*/ 45732 w 4838562"/>
              <a:gd name="connsiteY7" fmla="*/ 2333892 h 2333892"/>
              <a:gd name="connsiteX8" fmla="*/ 316214 w 4838562"/>
              <a:gd name="connsiteY8" fmla="*/ 849793 h 2333892"/>
              <a:gd name="connsiteX0" fmla="*/ 316214 w 4734865"/>
              <a:gd name="connsiteY0" fmla="*/ 850021 h 2334120"/>
              <a:gd name="connsiteX1" fmla="*/ 2436243 w 4734865"/>
              <a:gd name="connsiteY1" fmla="*/ 356 h 2334120"/>
              <a:gd name="connsiteX2" fmla="*/ 4531445 w 4734865"/>
              <a:gd name="connsiteY2" fmla="*/ 901993 h 2334120"/>
              <a:gd name="connsiteX3" fmla="*/ 4691305 w 4734865"/>
              <a:gd name="connsiteY3" fmla="*/ 2302591 h 2334120"/>
              <a:gd name="connsiteX4" fmla="*/ 4259303 w 4734865"/>
              <a:gd name="connsiteY4" fmla="*/ 1080669 h 2334120"/>
              <a:gd name="connsiteX5" fmla="*/ 2414235 w 4734865"/>
              <a:gd name="connsiteY5" fmla="*/ 440664 h 2334120"/>
              <a:gd name="connsiteX6" fmla="*/ 662081 w 4734865"/>
              <a:gd name="connsiteY6" fmla="*/ 967613 h 2334120"/>
              <a:gd name="connsiteX7" fmla="*/ 45732 w 4734865"/>
              <a:gd name="connsiteY7" fmla="*/ 2334120 h 2334120"/>
              <a:gd name="connsiteX8" fmla="*/ 316214 w 4734865"/>
              <a:gd name="connsiteY8" fmla="*/ 850021 h 2334120"/>
              <a:gd name="connsiteX0" fmla="*/ 316214 w 4734865"/>
              <a:gd name="connsiteY0" fmla="*/ 850021 h 2334120"/>
              <a:gd name="connsiteX1" fmla="*/ 2404712 w 4734865"/>
              <a:gd name="connsiteY1" fmla="*/ 356 h 2334120"/>
              <a:gd name="connsiteX2" fmla="*/ 4531445 w 4734865"/>
              <a:gd name="connsiteY2" fmla="*/ 901993 h 2334120"/>
              <a:gd name="connsiteX3" fmla="*/ 4691305 w 4734865"/>
              <a:gd name="connsiteY3" fmla="*/ 2302591 h 2334120"/>
              <a:gd name="connsiteX4" fmla="*/ 4259303 w 4734865"/>
              <a:gd name="connsiteY4" fmla="*/ 1080669 h 2334120"/>
              <a:gd name="connsiteX5" fmla="*/ 2414235 w 4734865"/>
              <a:gd name="connsiteY5" fmla="*/ 440664 h 2334120"/>
              <a:gd name="connsiteX6" fmla="*/ 662081 w 4734865"/>
              <a:gd name="connsiteY6" fmla="*/ 967613 h 2334120"/>
              <a:gd name="connsiteX7" fmla="*/ 45732 w 4734865"/>
              <a:gd name="connsiteY7" fmla="*/ 2334120 h 2334120"/>
              <a:gd name="connsiteX8" fmla="*/ 316214 w 4734865"/>
              <a:gd name="connsiteY8" fmla="*/ 850021 h 2334120"/>
              <a:gd name="connsiteX0" fmla="*/ 316214 w 4734865"/>
              <a:gd name="connsiteY0" fmla="*/ 850021 h 2334120"/>
              <a:gd name="connsiteX1" fmla="*/ 2404712 w 4734865"/>
              <a:gd name="connsiteY1" fmla="*/ 356 h 2334120"/>
              <a:gd name="connsiteX2" fmla="*/ 4531445 w 4734865"/>
              <a:gd name="connsiteY2" fmla="*/ 901993 h 2334120"/>
              <a:gd name="connsiteX3" fmla="*/ 4691305 w 4734865"/>
              <a:gd name="connsiteY3" fmla="*/ 2302591 h 2334120"/>
              <a:gd name="connsiteX4" fmla="*/ 4259303 w 4734865"/>
              <a:gd name="connsiteY4" fmla="*/ 1080669 h 2334120"/>
              <a:gd name="connsiteX5" fmla="*/ 2393215 w 4734865"/>
              <a:gd name="connsiteY5" fmla="*/ 314540 h 2334120"/>
              <a:gd name="connsiteX6" fmla="*/ 662081 w 4734865"/>
              <a:gd name="connsiteY6" fmla="*/ 967613 h 2334120"/>
              <a:gd name="connsiteX7" fmla="*/ 45732 w 4734865"/>
              <a:gd name="connsiteY7" fmla="*/ 2334120 h 2334120"/>
              <a:gd name="connsiteX8" fmla="*/ 316214 w 4734865"/>
              <a:gd name="connsiteY8" fmla="*/ 850021 h 2334120"/>
              <a:gd name="connsiteX0" fmla="*/ 316214 w 4734865"/>
              <a:gd name="connsiteY0" fmla="*/ 850021 h 2334120"/>
              <a:gd name="connsiteX1" fmla="*/ 2404712 w 4734865"/>
              <a:gd name="connsiteY1" fmla="*/ 356 h 2334120"/>
              <a:gd name="connsiteX2" fmla="*/ 4531445 w 4734865"/>
              <a:gd name="connsiteY2" fmla="*/ 901993 h 2334120"/>
              <a:gd name="connsiteX3" fmla="*/ 4691305 w 4734865"/>
              <a:gd name="connsiteY3" fmla="*/ 2302591 h 2334120"/>
              <a:gd name="connsiteX4" fmla="*/ 4259303 w 4734865"/>
              <a:gd name="connsiteY4" fmla="*/ 1080669 h 2334120"/>
              <a:gd name="connsiteX5" fmla="*/ 2424746 w 4734865"/>
              <a:gd name="connsiteY5" fmla="*/ 346071 h 2334120"/>
              <a:gd name="connsiteX6" fmla="*/ 662081 w 4734865"/>
              <a:gd name="connsiteY6" fmla="*/ 967613 h 2334120"/>
              <a:gd name="connsiteX7" fmla="*/ 45732 w 4734865"/>
              <a:gd name="connsiteY7" fmla="*/ 2334120 h 2334120"/>
              <a:gd name="connsiteX8" fmla="*/ 316214 w 4734865"/>
              <a:gd name="connsiteY8" fmla="*/ 850021 h 2334120"/>
              <a:gd name="connsiteX0" fmla="*/ 316214 w 4721252"/>
              <a:gd name="connsiteY0" fmla="*/ 850519 h 2334618"/>
              <a:gd name="connsiteX1" fmla="*/ 2404712 w 4721252"/>
              <a:gd name="connsiteY1" fmla="*/ 854 h 2334618"/>
              <a:gd name="connsiteX2" fmla="*/ 4468383 w 4721252"/>
              <a:gd name="connsiteY2" fmla="*/ 934022 h 2334618"/>
              <a:gd name="connsiteX3" fmla="*/ 4691305 w 4721252"/>
              <a:gd name="connsiteY3" fmla="*/ 2303089 h 2334618"/>
              <a:gd name="connsiteX4" fmla="*/ 4259303 w 4721252"/>
              <a:gd name="connsiteY4" fmla="*/ 1081167 h 2334618"/>
              <a:gd name="connsiteX5" fmla="*/ 2424746 w 4721252"/>
              <a:gd name="connsiteY5" fmla="*/ 346569 h 2334618"/>
              <a:gd name="connsiteX6" fmla="*/ 662081 w 4721252"/>
              <a:gd name="connsiteY6" fmla="*/ 968111 h 2334618"/>
              <a:gd name="connsiteX7" fmla="*/ 45732 w 4721252"/>
              <a:gd name="connsiteY7" fmla="*/ 2334618 h 2334618"/>
              <a:gd name="connsiteX8" fmla="*/ 316214 w 4721252"/>
              <a:gd name="connsiteY8" fmla="*/ 850519 h 2334618"/>
              <a:gd name="connsiteX0" fmla="*/ 382478 w 4703433"/>
              <a:gd name="connsiteY0" fmla="*/ 902317 h 2333864"/>
              <a:gd name="connsiteX1" fmla="*/ 2386893 w 4703433"/>
              <a:gd name="connsiteY1" fmla="*/ 100 h 2333864"/>
              <a:gd name="connsiteX2" fmla="*/ 4450564 w 4703433"/>
              <a:gd name="connsiteY2" fmla="*/ 933268 h 2333864"/>
              <a:gd name="connsiteX3" fmla="*/ 4673486 w 4703433"/>
              <a:gd name="connsiteY3" fmla="*/ 2302335 h 2333864"/>
              <a:gd name="connsiteX4" fmla="*/ 4241484 w 4703433"/>
              <a:gd name="connsiteY4" fmla="*/ 1080413 h 2333864"/>
              <a:gd name="connsiteX5" fmla="*/ 2406927 w 4703433"/>
              <a:gd name="connsiteY5" fmla="*/ 345815 h 2333864"/>
              <a:gd name="connsiteX6" fmla="*/ 644262 w 4703433"/>
              <a:gd name="connsiteY6" fmla="*/ 967357 h 2333864"/>
              <a:gd name="connsiteX7" fmla="*/ 27913 w 4703433"/>
              <a:gd name="connsiteY7" fmla="*/ 2333864 h 2333864"/>
              <a:gd name="connsiteX8" fmla="*/ 382478 w 4703433"/>
              <a:gd name="connsiteY8" fmla="*/ 902317 h 2333864"/>
              <a:gd name="connsiteX0" fmla="*/ 382478 w 4703433"/>
              <a:gd name="connsiteY0" fmla="*/ 902317 h 2333864"/>
              <a:gd name="connsiteX1" fmla="*/ 2386893 w 4703433"/>
              <a:gd name="connsiteY1" fmla="*/ 100 h 2333864"/>
              <a:gd name="connsiteX2" fmla="*/ 4450564 w 4703433"/>
              <a:gd name="connsiteY2" fmla="*/ 933268 h 2333864"/>
              <a:gd name="connsiteX3" fmla="*/ 4673486 w 4703433"/>
              <a:gd name="connsiteY3" fmla="*/ 2302335 h 2333864"/>
              <a:gd name="connsiteX4" fmla="*/ 4241484 w 4703433"/>
              <a:gd name="connsiteY4" fmla="*/ 1080413 h 2333864"/>
              <a:gd name="connsiteX5" fmla="*/ 2406927 w 4703433"/>
              <a:gd name="connsiteY5" fmla="*/ 345815 h 2333864"/>
              <a:gd name="connsiteX6" fmla="*/ 644262 w 4703433"/>
              <a:gd name="connsiteY6" fmla="*/ 967357 h 2333864"/>
              <a:gd name="connsiteX7" fmla="*/ 27913 w 4703433"/>
              <a:gd name="connsiteY7" fmla="*/ 2333864 h 2333864"/>
              <a:gd name="connsiteX8" fmla="*/ 382478 w 4703433"/>
              <a:gd name="connsiteY8" fmla="*/ 902317 h 2333864"/>
              <a:gd name="connsiteX0" fmla="*/ 382478 w 4703433"/>
              <a:gd name="connsiteY0" fmla="*/ 902317 h 2333864"/>
              <a:gd name="connsiteX1" fmla="*/ 2386893 w 4703433"/>
              <a:gd name="connsiteY1" fmla="*/ 100 h 2333864"/>
              <a:gd name="connsiteX2" fmla="*/ 4450564 w 4703433"/>
              <a:gd name="connsiteY2" fmla="*/ 933268 h 2333864"/>
              <a:gd name="connsiteX3" fmla="*/ 4673486 w 4703433"/>
              <a:gd name="connsiteY3" fmla="*/ 2302335 h 2333864"/>
              <a:gd name="connsiteX4" fmla="*/ 4241484 w 4703433"/>
              <a:gd name="connsiteY4" fmla="*/ 1080413 h 2333864"/>
              <a:gd name="connsiteX5" fmla="*/ 2406927 w 4703433"/>
              <a:gd name="connsiteY5" fmla="*/ 345815 h 2333864"/>
              <a:gd name="connsiteX6" fmla="*/ 644262 w 4703433"/>
              <a:gd name="connsiteY6" fmla="*/ 967357 h 2333864"/>
              <a:gd name="connsiteX7" fmla="*/ 27913 w 4703433"/>
              <a:gd name="connsiteY7" fmla="*/ 2333864 h 2333864"/>
              <a:gd name="connsiteX8" fmla="*/ 382478 w 4703433"/>
              <a:gd name="connsiteY8" fmla="*/ 902317 h 2333864"/>
              <a:gd name="connsiteX0" fmla="*/ 382478 w 4703433"/>
              <a:gd name="connsiteY0" fmla="*/ 902317 h 2333864"/>
              <a:gd name="connsiteX1" fmla="*/ 2386893 w 4703433"/>
              <a:gd name="connsiteY1" fmla="*/ 100 h 2333864"/>
              <a:gd name="connsiteX2" fmla="*/ 4450564 w 4703433"/>
              <a:gd name="connsiteY2" fmla="*/ 933268 h 2333864"/>
              <a:gd name="connsiteX3" fmla="*/ 4673486 w 4703433"/>
              <a:gd name="connsiteY3" fmla="*/ 2302335 h 2333864"/>
              <a:gd name="connsiteX4" fmla="*/ 4241484 w 4703433"/>
              <a:gd name="connsiteY4" fmla="*/ 1080413 h 2333864"/>
              <a:gd name="connsiteX5" fmla="*/ 2406927 w 4703433"/>
              <a:gd name="connsiteY5" fmla="*/ 345815 h 2333864"/>
              <a:gd name="connsiteX6" fmla="*/ 644262 w 4703433"/>
              <a:gd name="connsiteY6" fmla="*/ 967357 h 2333864"/>
              <a:gd name="connsiteX7" fmla="*/ 27913 w 4703433"/>
              <a:gd name="connsiteY7" fmla="*/ 2333864 h 2333864"/>
              <a:gd name="connsiteX8" fmla="*/ 382478 w 4703433"/>
              <a:gd name="connsiteY8" fmla="*/ 902317 h 2333864"/>
              <a:gd name="connsiteX0" fmla="*/ 382478 w 4703433"/>
              <a:gd name="connsiteY0" fmla="*/ 902317 h 2333864"/>
              <a:gd name="connsiteX1" fmla="*/ 2386893 w 4703433"/>
              <a:gd name="connsiteY1" fmla="*/ 100 h 2333864"/>
              <a:gd name="connsiteX2" fmla="*/ 4450564 w 4703433"/>
              <a:gd name="connsiteY2" fmla="*/ 933268 h 2333864"/>
              <a:gd name="connsiteX3" fmla="*/ 4673486 w 4703433"/>
              <a:gd name="connsiteY3" fmla="*/ 2302335 h 2333864"/>
              <a:gd name="connsiteX4" fmla="*/ 4241484 w 4703433"/>
              <a:gd name="connsiteY4" fmla="*/ 1080413 h 2333864"/>
              <a:gd name="connsiteX5" fmla="*/ 2406927 w 4703433"/>
              <a:gd name="connsiteY5" fmla="*/ 345815 h 2333864"/>
              <a:gd name="connsiteX6" fmla="*/ 644262 w 4703433"/>
              <a:gd name="connsiteY6" fmla="*/ 967357 h 2333864"/>
              <a:gd name="connsiteX7" fmla="*/ 27913 w 4703433"/>
              <a:gd name="connsiteY7" fmla="*/ 2333864 h 2333864"/>
              <a:gd name="connsiteX8" fmla="*/ 382478 w 4703433"/>
              <a:gd name="connsiteY8" fmla="*/ 902317 h 2333864"/>
              <a:gd name="connsiteX0" fmla="*/ 382478 w 4730160"/>
              <a:gd name="connsiteY0" fmla="*/ 902317 h 2333864"/>
              <a:gd name="connsiteX1" fmla="*/ 2386893 w 4730160"/>
              <a:gd name="connsiteY1" fmla="*/ 100 h 2333864"/>
              <a:gd name="connsiteX2" fmla="*/ 4450564 w 4730160"/>
              <a:gd name="connsiteY2" fmla="*/ 933268 h 2333864"/>
              <a:gd name="connsiteX3" fmla="*/ 4673486 w 4730160"/>
              <a:gd name="connsiteY3" fmla="*/ 2302335 h 2333864"/>
              <a:gd name="connsiteX4" fmla="*/ 4241484 w 4730160"/>
              <a:gd name="connsiteY4" fmla="*/ 1080413 h 2333864"/>
              <a:gd name="connsiteX5" fmla="*/ 2406927 w 4730160"/>
              <a:gd name="connsiteY5" fmla="*/ 345815 h 2333864"/>
              <a:gd name="connsiteX6" fmla="*/ 644262 w 4730160"/>
              <a:gd name="connsiteY6" fmla="*/ 967357 h 2333864"/>
              <a:gd name="connsiteX7" fmla="*/ 27913 w 4730160"/>
              <a:gd name="connsiteY7" fmla="*/ 2333864 h 2333864"/>
              <a:gd name="connsiteX8" fmla="*/ 382478 w 4730160"/>
              <a:gd name="connsiteY8" fmla="*/ 902317 h 2333864"/>
              <a:gd name="connsiteX0" fmla="*/ 382478 w 4730160"/>
              <a:gd name="connsiteY0" fmla="*/ 902317 h 2333864"/>
              <a:gd name="connsiteX1" fmla="*/ 2386893 w 4730160"/>
              <a:gd name="connsiteY1" fmla="*/ 100 h 2333864"/>
              <a:gd name="connsiteX2" fmla="*/ 4450564 w 4730160"/>
              <a:gd name="connsiteY2" fmla="*/ 933268 h 2333864"/>
              <a:gd name="connsiteX3" fmla="*/ 4673486 w 4730160"/>
              <a:gd name="connsiteY3" fmla="*/ 2302335 h 2333864"/>
              <a:gd name="connsiteX4" fmla="*/ 4157401 w 4730160"/>
              <a:gd name="connsiteY4" fmla="*/ 964799 h 2333864"/>
              <a:gd name="connsiteX5" fmla="*/ 2406927 w 4730160"/>
              <a:gd name="connsiteY5" fmla="*/ 345815 h 2333864"/>
              <a:gd name="connsiteX6" fmla="*/ 644262 w 4730160"/>
              <a:gd name="connsiteY6" fmla="*/ 967357 h 2333864"/>
              <a:gd name="connsiteX7" fmla="*/ 27913 w 4730160"/>
              <a:gd name="connsiteY7" fmla="*/ 2333864 h 2333864"/>
              <a:gd name="connsiteX8" fmla="*/ 382478 w 4730160"/>
              <a:gd name="connsiteY8" fmla="*/ 902317 h 2333864"/>
              <a:gd name="connsiteX0" fmla="*/ 382478 w 4730160"/>
              <a:gd name="connsiteY0" fmla="*/ 902317 h 2333864"/>
              <a:gd name="connsiteX1" fmla="*/ 2386893 w 4730160"/>
              <a:gd name="connsiteY1" fmla="*/ 100 h 2333864"/>
              <a:gd name="connsiteX2" fmla="*/ 4450564 w 4730160"/>
              <a:gd name="connsiteY2" fmla="*/ 933268 h 2333864"/>
              <a:gd name="connsiteX3" fmla="*/ 4673486 w 4730160"/>
              <a:gd name="connsiteY3" fmla="*/ 2302335 h 2333864"/>
              <a:gd name="connsiteX4" fmla="*/ 4157401 w 4730160"/>
              <a:gd name="connsiteY4" fmla="*/ 964799 h 2333864"/>
              <a:gd name="connsiteX5" fmla="*/ 2406927 w 4730160"/>
              <a:gd name="connsiteY5" fmla="*/ 345815 h 2333864"/>
              <a:gd name="connsiteX6" fmla="*/ 644262 w 4730160"/>
              <a:gd name="connsiteY6" fmla="*/ 967357 h 2333864"/>
              <a:gd name="connsiteX7" fmla="*/ 27913 w 4730160"/>
              <a:gd name="connsiteY7" fmla="*/ 2333864 h 2333864"/>
              <a:gd name="connsiteX8" fmla="*/ 382478 w 4730160"/>
              <a:gd name="connsiteY8" fmla="*/ 902317 h 2333864"/>
              <a:gd name="connsiteX0" fmla="*/ 382478 w 4730160"/>
              <a:gd name="connsiteY0" fmla="*/ 902317 h 2333864"/>
              <a:gd name="connsiteX1" fmla="*/ 2386893 w 4730160"/>
              <a:gd name="connsiteY1" fmla="*/ 100 h 2333864"/>
              <a:gd name="connsiteX2" fmla="*/ 4450564 w 4730160"/>
              <a:gd name="connsiteY2" fmla="*/ 933268 h 2333864"/>
              <a:gd name="connsiteX3" fmla="*/ 4673486 w 4730160"/>
              <a:gd name="connsiteY3" fmla="*/ 2302335 h 2333864"/>
              <a:gd name="connsiteX4" fmla="*/ 4157401 w 4730160"/>
              <a:gd name="connsiteY4" fmla="*/ 964799 h 2333864"/>
              <a:gd name="connsiteX5" fmla="*/ 2406927 w 4730160"/>
              <a:gd name="connsiteY5" fmla="*/ 345815 h 2333864"/>
              <a:gd name="connsiteX6" fmla="*/ 644262 w 4730160"/>
              <a:gd name="connsiteY6" fmla="*/ 967357 h 2333864"/>
              <a:gd name="connsiteX7" fmla="*/ 27913 w 4730160"/>
              <a:gd name="connsiteY7" fmla="*/ 2333864 h 2333864"/>
              <a:gd name="connsiteX8" fmla="*/ 382478 w 4730160"/>
              <a:gd name="connsiteY8" fmla="*/ 902317 h 2333864"/>
              <a:gd name="connsiteX0" fmla="*/ 382478 w 4730160"/>
              <a:gd name="connsiteY0" fmla="*/ 902317 h 2333864"/>
              <a:gd name="connsiteX1" fmla="*/ 2386893 w 4730160"/>
              <a:gd name="connsiteY1" fmla="*/ 100 h 2333864"/>
              <a:gd name="connsiteX2" fmla="*/ 4450564 w 4730160"/>
              <a:gd name="connsiteY2" fmla="*/ 933268 h 2333864"/>
              <a:gd name="connsiteX3" fmla="*/ 4673486 w 4730160"/>
              <a:gd name="connsiteY3" fmla="*/ 2302335 h 2333864"/>
              <a:gd name="connsiteX4" fmla="*/ 4157401 w 4730160"/>
              <a:gd name="connsiteY4" fmla="*/ 964799 h 2333864"/>
              <a:gd name="connsiteX5" fmla="*/ 2406927 w 4730160"/>
              <a:gd name="connsiteY5" fmla="*/ 345815 h 2333864"/>
              <a:gd name="connsiteX6" fmla="*/ 644262 w 4730160"/>
              <a:gd name="connsiteY6" fmla="*/ 967357 h 2333864"/>
              <a:gd name="connsiteX7" fmla="*/ 27913 w 4730160"/>
              <a:gd name="connsiteY7" fmla="*/ 2333864 h 2333864"/>
              <a:gd name="connsiteX8" fmla="*/ 382478 w 4730160"/>
              <a:gd name="connsiteY8" fmla="*/ 902317 h 2333864"/>
              <a:gd name="connsiteX0" fmla="*/ 356355 w 4704037"/>
              <a:gd name="connsiteY0" fmla="*/ 902317 h 2302335"/>
              <a:gd name="connsiteX1" fmla="*/ 2360770 w 4704037"/>
              <a:gd name="connsiteY1" fmla="*/ 100 h 2302335"/>
              <a:gd name="connsiteX2" fmla="*/ 4424441 w 4704037"/>
              <a:gd name="connsiteY2" fmla="*/ 933268 h 2302335"/>
              <a:gd name="connsiteX3" fmla="*/ 4647363 w 4704037"/>
              <a:gd name="connsiteY3" fmla="*/ 2302335 h 2302335"/>
              <a:gd name="connsiteX4" fmla="*/ 4131278 w 4704037"/>
              <a:gd name="connsiteY4" fmla="*/ 964799 h 2302335"/>
              <a:gd name="connsiteX5" fmla="*/ 2380804 w 4704037"/>
              <a:gd name="connsiteY5" fmla="*/ 345815 h 2302335"/>
              <a:gd name="connsiteX6" fmla="*/ 618139 w 4704037"/>
              <a:gd name="connsiteY6" fmla="*/ 967357 h 2302335"/>
              <a:gd name="connsiteX7" fmla="*/ 33321 w 4704037"/>
              <a:gd name="connsiteY7" fmla="*/ 2113147 h 2302335"/>
              <a:gd name="connsiteX8" fmla="*/ 356355 w 4704037"/>
              <a:gd name="connsiteY8" fmla="*/ 902317 h 2302335"/>
              <a:gd name="connsiteX0" fmla="*/ 356355 w 4749660"/>
              <a:gd name="connsiteY0" fmla="*/ 902317 h 2113147"/>
              <a:gd name="connsiteX1" fmla="*/ 2360770 w 4749660"/>
              <a:gd name="connsiteY1" fmla="*/ 100 h 2113147"/>
              <a:gd name="connsiteX2" fmla="*/ 4424441 w 4749660"/>
              <a:gd name="connsiteY2" fmla="*/ 933268 h 2113147"/>
              <a:gd name="connsiteX3" fmla="*/ 4710425 w 4749660"/>
              <a:gd name="connsiteY3" fmla="*/ 2092129 h 2113147"/>
              <a:gd name="connsiteX4" fmla="*/ 4131278 w 4749660"/>
              <a:gd name="connsiteY4" fmla="*/ 964799 h 2113147"/>
              <a:gd name="connsiteX5" fmla="*/ 2380804 w 4749660"/>
              <a:gd name="connsiteY5" fmla="*/ 345815 h 2113147"/>
              <a:gd name="connsiteX6" fmla="*/ 618139 w 4749660"/>
              <a:gd name="connsiteY6" fmla="*/ 967357 h 2113147"/>
              <a:gd name="connsiteX7" fmla="*/ 33321 w 4749660"/>
              <a:gd name="connsiteY7" fmla="*/ 2113147 h 2113147"/>
              <a:gd name="connsiteX8" fmla="*/ 356355 w 4749660"/>
              <a:gd name="connsiteY8" fmla="*/ 902317 h 2113147"/>
              <a:gd name="connsiteX0" fmla="*/ 356355 w 4749660"/>
              <a:gd name="connsiteY0" fmla="*/ 902317 h 2113147"/>
              <a:gd name="connsiteX1" fmla="*/ 2360770 w 4749660"/>
              <a:gd name="connsiteY1" fmla="*/ 100 h 2113147"/>
              <a:gd name="connsiteX2" fmla="*/ 4424441 w 4749660"/>
              <a:gd name="connsiteY2" fmla="*/ 933268 h 2113147"/>
              <a:gd name="connsiteX3" fmla="*/ 4710425 w 4749660"/>
              <a:gd name="connsiteY3" fmla="*/ 2092129 h 2113147"/>
              <a:gd name="connsiteX4" fmla="*/ 4095652 w 4749660"/>
              <a:gd name="connsiteY4" fmla="*/ 1000425 h 2113147"/>
              <a:gd name="connsiteX5" fmla="*/ 2380804 w 4749660"/>
              <a:gd name="connsiteY5" fmla="*/ 345815 h 2113147"/>
              <a:gd name="connsiteX6" fmla="*/ 618139 w 4749660"/>
              <a:gd name="connsiteY6" fmla="*/ 967357 h 2113147"/>
              <a:gd name="connsiteX7" fmla="*/ 33321 w 4749660"/>
              <a:gd name="connsiteY7" fmla="*/ 2113147 h 2113147"/>
              <a:gd name="connsiteX8" fmla="*/ 356355 w 4749660"/>
              <a:gd name="connsiteY8" fmla="*/ 902317 h 2113147"/>
              <a:gd name="connsiteX0" fmla="*/ 356355 w 4805809"/>
              <a:gd name="connsiteY0" fmla="*/ 914028 h 2124858"/>
              <a:gd name="connsiteX1" fmla="*/ 2360770 w 4805809"/>
              <a:gd name="connsiteY1" fmla="*/ 11811 h 2124858"/>
              <a:gd name="connsiteX2" fmla="*/ 4578820 w 4805809"/>
              <a:gd name="connsiteY2" fmla="*/ 695597 h 2124858"/>
              <a:gd name="connsiteX3" fmla="*/ 4710425 w 4805809"/>
              <a:gd name="connsiteY3" fmla="*/ 2103840 h 2124858"/>
              <a:gd name="connsiteX4" fmla="*/ 4095652 w 4805809"/>
              <a:gd name="connsiteY4" fmla="*/ 1012136 h 2124858"/>
              <a:gd name="connsiteX5" fmla="*/ 2380804 w 4805809"/>
              <a:gd name="connsiteY5" fmla="*/ 357526 h 2124858"/>
              <a:gd name="connsiteX6" fmla="*/ 618139 w 4805809"/>
              <a:gd name="connsiteY6" fmla="*/ 979068 h 2124858"/>
              <a:gd name="connsiteX7" fmla="*/ 33321 w 4805809"/>
              <a:gd name="connsiteY7" fmla="*/ 2124858 h 2124858"/>
              <a:gd name="connsiteX8" fmla="*/ 356355 w 4805809"/>
              <a:gd name="connsiteY8" fmla="*/ 914028 h 2124858"/>
              <a:gd name="connsiteX0" fmla="*/ 356355 w 4805809"/>
              <a:gd name="connsiteY0" fmla="*/ 914028 h 2124858"/>
              <a:gd name="connsiteX1" fmla="*/ 2360770 w 4805809"/>
              <a:gd name="connsiteY1" fmla="*/ 11811 h 2124858"/>
              <a:gd name="connsiteX2" fmla="*/ 4578820 w 4805809"/>
              <a:gd name="connsiteY2" fmla="*/ 695597 h 2124858"/>
              <a:gd name="connsiteX3" fmla="*/ 4710425 w 4805809"/>
              <a:gd name="connsiteY3" fmla="*/ 2103840 h 2124858"/>
              <a:gd name="connsiteX4" fmla="*/ 4095652 w 4805809"/>
              <a:gd name="connsiteY4" fmla="*/ 1214017 h 2124858"/>
              <a:gd name="connsiteX5" fmla="*/ 2380804 w 4805809"/>
              <a:gd name="connsiteY5" fmla="*/ 357526 h 2124858"/>
              <a:gd name="connsiteX6" fmla="*/ 618139 w 4805809"/>
              <a:gd name="connsiteY6" fmla="*/ 979068 h 2124858"/>
              <a:gd name="connsiteX7" fmla="*/ 33321 w 4805809"/>
              <a:gd name="connsiteY7" fmla="*/ 2124858 h 2124858"/>
              <a:gd name="connsiteX8" fmla="*/ 356355 w 4805809"/>
              <a:gd name="connsiteY8" fmla="*/ 914028 h 2124858"/>
              <a:gd name="connsiteX0" fmla="*/ 356355 w 4805809"/>
              <a:gd name="connsiteY0" fmla="*/ 914028 h 2124858"/>
              <a:gd name="connsiteX1" fmla="*/ 2360770 w 4805809"/>
              <a:gd name="connsiteY1" fmla="*/ 11811 h 2124858"/>
              <a:gd name="connsiteX2" fmla="*/ 4578820 w 4805809"/>
              <a:gd name="connsiteY2" fmla="*/ 695597 h 2124858"/>
              <a:gd name="connsiteX3" fmla="*/ 4710425 w 4805809"/>
              <a:gd name="connsiteY3" fmla="*/ 2103840 h 2124858"/>
              <a:gd name="connsiteX4" fmla="*/ 4095652 w 4805809"/>
              <a:gd name="connsiteY4" fmla="*/ 1214017 h 2124858"/>
              <a:gd name="connsiteX5" fmla="*/ 2404555 w 4805809"/>
              <a:gd name="connsiteY5" fmla="*/ 511905 h 2124858"/>
              <a:gd name="connsiteX6" fmla="*/ 618139 w 4805809"/>
              <a:gd name="connsiteY6" fmla="*/ 979068 h 2124858"/>
              <a:gd name="connsiteX7" fmla="*/ 33321 w 4805809"/>
              <a:gd name="connsiteY7" fmla="*/ 2124858 h 2124858"/>
              <a:gd name="connsiteX8" fmla="*/ 356355 w 4805809"/>
              <a:gd name="connsiteY8" fmla="*/ 914028 h 2124858"/>
              <a:gd name="connsiteX0" fmla="*/ 356355 w 4805809"/>
              <a:gd name="connsiteY0" fmla="*/ 980852 h 2191682"/>
              <a:gd name="connsiteX1" fmla="*/ 2360770 w 4805809"/>
              <a:gd name="connsiteY1" fmla="*/ 7383 h 2191682"/>
              <a:gd name="connsiteX2" fmla="*/ 4578820 w 4805809"/>
              <a:gd name="connsiteY2" fmla="*/ 762421 h 2191682"/>
              <a:gd name="connsiteX3" fmla="*/ 4710425 w 4805809"/>
              <a:gd name="connsiteY3" fmla="*/ 2170664 h 2191682"/>
              <a:gd name="connsiteX4" fmla="*/ 4095652 w 4805809"/>
              <a:gd name="connsiteY4" fmla="*/ 1280841 h 2191682"/>
              <a:gd name="connsiteX5" fmla="*/ 2404555 w 4805809"/>
              <a:gd name="connsiteY5" fmla="*/ 578729 h 2191682"/>
              <a:gd name="connsiteX6" fmla="*/ 618139 w 4805809"/>
              <a:gd name="connsiteY6" fmla="*/ 1045892 h 2191682"/>
              <a:gd name="connsiteX7" fmla="*/ 33321 w 4805809"/>
              <a:gd name="connsiteY7" fmla="*/ 2191682 h 2191682"/>
              <a:gd name="connsiteX8" fmla="*/ 356355 w 4805809"/>
              <a:gd name="connsiteY8" fmla="*/ 980852 h 2191682"/>
              <a:gd name="connsiteX0" fmla="*/ 356355 w 4994697"/>
              <a:gd name="connsiteY0" fmla="*/ 980852 h 2191682"/>
              <a:gd name="connsiteX1" fmla="*/ 2360770 w 4994697"/>
              <a:gd name="connsiteY1" fmla="*/ 7383 h 2191682"/>
              <a:gd name="connsiteX2" fmla="*/ 4578820 w 4994697"/>
              <a:gd name="connsiteY2" fmla="*/ 762421 h 2191682"/>
              <a:gd name="connsiteX3" fmla="*/ 4971682 w 4994697"/>
              <a:gd name="connsiteY3" fmla="*/ 1885656 h 2191682"/>
              <a:gd name="connsiteX4" fmla="*/ 4095652 w 4994697"/>
              <a:gd name="connsiteY4" fmla="*/ 1280841 h 2191682"/>
              <a:gd name="connsiteX5" fmla="*/ 2404555 w 4994697"/>
              <a:gd name="connsiteY5" fmla="*/ 578729 h 2191682"/>
              <a:gd name="connsiteX6" fmla="*/ 618139 w 4994697"/>
              <a:gd name="connsiteY6" fmla="*/ 1045892 h 2191682"/>
              <a:gd name="connsiteX7" fmla="*/ 33321 w 4994697"/>
              <a:gd name="connsiteY7" fmla="*/ 2191682 h 2191682"/>
              <a:gd name="connsiteX8" fmla="*/ 356355 w 4994697"/>
              <a:gd name="connsiteY8" fmla="*/ 980852 h 2191682"/>
              <a:gd name="connsiteX0" fmla="*/ 356355 w 5067067"/>
              <a:gd name="connsiteY0" fmla="*/ 987858 h 2198688"/>
              <a:gd name="connsiteX1" fmla="*/ 2360770 w 5067067"/>
              <a:gd name="connsiteY1" fmla="*/ 14389 h 2198688"/>
              <a:gd name="connsiteX2" fmla="*/ 4840078 w 5067067"/>
              <a:gd name="connsiteY2" fmla="*/ 710050 h 2198688"/>
              <a:gd name="connsiteX3" fmla="*/ 4971682 w 5067067"/>
              <a:gd name="connsiteY3" fmla="*/ 1892662 h 2198688"/>
              <a:gd name="connsiteX4" fmla="*/ 4095652 w 5067067"/>
              <a:gd name="connsiteY4" fmla="*/ 1287847 h 2198688"/>
              <a:gd name="connsiteX5" fmla="*/ 2404555 w 5067067"/>
              <a:gd name="connsiteY5" fmla="*/ 585735 h 2198688"/>
              <a:gd name="connsiteX6" fmla="*/ 618139 w 5067067"/>
              <a:gd name="connsiteY6" fmla="*/ 1052898 h 2198688"/>
              <a:gd name="connsiteX7" fmla="*/ 33321 w 5067067"/>
              <a:gd name="connsiteY7" fmla="*/ 2198688 h 2198688"/>
              <a:gd name="connsiteX8" fmla="*/ 356355 w 5067067"/>
              <a:gd name="connsiteY8" fmla="*/ 987858 h 2198688"/>
              <a:gd name="connsiteX0" fmla="*/ 356355 w 5067067"/>
              <a:gd name="connsiteY0" fmla="*/ 987858 h 2198688"/>
              <a:gd name="connsiteX1" fmla="*/ 2360770 w 5067067"/>
              <a:gd name="connsiteY1" fmla="*/ 14389 h 2198688"/>
              <a:gd name="connsiteX2" fmla="*/ 4840078 w 5067067"/>
              <a:gd name="connsiteY2" fmla="*/ 710050 h 2198688"/>
              <a:gd name="connsiteX3" fmla="*/ 4971682 w 5067067"/>
              <a:gd name="connsiteY3" fmla="*/ 1892662 h 2198688"/>
              <a:gd name="connsiteX4" fmla="*/ 4060026 w 5067067"/>
              <a:gd name="connsiteY4" fmla="*/ 1501603 h 2198688"/>
              <a:gd name="connsiteX5" fmla="*/ 2404555 w 5067067"/>
              <a:gd name="connsiteY5" fmla="*/ 585735 h 2198688"/>
              <a:gd name="connsiteX6" fmla="*/ 618139 w 5067067"/>
              <a:gd name="connsiteY6" fmla="*/ 1052898 h 2198688"/>
              <a:gd name="connsiteX7" fmla="*/ 33321 w 5067067"/>
              <a:gd name="connsiteY7" fmla="*/ 2198688 h 2198688"/>
              <a:gd name="connsiteX8" fmla="*/ 356355 w 5067067"/>
              <a:gd name="connsiteY8" fmla="*/ 987858 h 2198688"/>
              <a:gd name="connsiteX0" fmla="*/ 356355 w 5001654"/>
              <a:gd name="connsiteY0" fmla="*/ 987858 h 2198688"/>
              <a:gd name="connsiteX1" fmla="*/ 2360770 w 5001654"/>
              <a:gd name="connsiteY1" fmla="*/ 14389 h 2198688"/>
              <a:gd name="connsiteX2" fmla="*/ 4840078 w 5001654"/>
              <a:gd name="connsiteY2" fmla="*/ 710050 h 2198688"/>
              <a:gd name="connsiteX3" fmla="*/ 4793552 w 5001654"/>
              <a:gd name="connsiteY3" fmla="*/ 1678907 h 2198688"/>
              <a:gd name="connsiteX4" fmla="*/ 4060026 w 5001654"/>
              <a:gd name="connsiteY4" fmla="*/ 1501603 h 2198688"/>
              <a:gd name="connsiteX5" fmla="*/ 2404555 w 5001654"/>
              <a:gd name="connsiteY5" fmla="*/ 585735 h 2198688"/>
              <a:gd name="connsiteX6" fmla="*/ 618139 w 5001654"/>
              <a:gd name="connsiteY6" fmla="*/ 1052898 h 2198688"/>
              <a:gd name="connsiteX7" fmla="*/ 33321 w 5001654"/>
              <a:gd name="connsiteY7" fmla="*/ 2198688 h 2198688"/>
              <a:gd name="connsiteX8" fmla="*/ 356355 w 5001654"/>
              <a:gd name="connsiteY8" fmla="*/ 987858 h 2198688"/>
              <a:gd name="connsiteX0" fmla="*/ 356355 w 5035701"/>
              <a:gd name="connsiteY0" fmla="*/ 987858 h 2198688"/>
              <a:gd name="connsiteX1" fmla="*/ 2360770 w 5035701"/>
              <a:gd name="connsiteY1" fmla="*/ 14389 h 2198688"/>
              <a:gd name="connsiteX2" fmla="*/ 4840078 w 5035701"/>
              <a:gd name="connsiteY2" fmla="*/ 710050 h 2198688"/>
              <a:gd name="connsiteX3" fmla="*/ 4793552 w 5035701"/>
              <a:gd name="connsiteY3" fmla="*/ 1678907 h 2198688"/>
              <a:gd name="connsiteX4" fmla="*/ 4060026 w 5035701"/>
              <a:gd name="connsiteY4" fmla="*/ 1501603 h 2198688"/>
              <a:gd name="connsiteX5" fmla="*/ 2404555 w 5035701"/>
              <a:gd name="connsiteY5" fmla="*/ 585735 h 2198688"/>
              <a:gd name="connsiteX6" fmla="*/ 618139 w 5035701"/>
              <a:gd name="connsiteY6" fmla="*/ 1052898 h 2198688"/>
              <a:gd name="connsiteX7" fmla="*/ 33321 w 5035701"/>
              <a:gd name="connsiteY7" fmla="*/ 2198688 h 2198688"/>
              <a:gd name="connsiteX8" fmla="*/ 356355 w 5035701"/>
              <a:gd name="connsiteY8" fmla="*/ 987858 h 2198688"/>
              <a:gd name="connsiteX0" fmla="*/ 356355 w 5035701"/>
              <a:gd name="connsiteY0" fmla="*/ 987858 h 2198688"/>
              <a:gd name="connsiteX1" fmla="*/ 2360770 w 5035701"/>
              <a:gd name="connsiteY1" fmla="*/ 14389 h 2198688"/>
              <a:gd name="connsiteX2" fmla="*/ 4840078 w 5035701"/>
              <a:gd name="connsiteY2" fmla="*/ 710050 h 2198688"/>
              <a:gd name="connsiteX3" fmla="*/ 4793552 w 5035701"/>
              <a:gd name="connsiteY3" fmla="*/ 1678907 h 2198688"/>
              <a:gd name="connsiteX4" fmla="*/ 4060026 w 5035701"/>
              <a:gd name="connsiteY4" fmla="*/ 1501603 h 2198688"/>
              <a:gd name="connsiteX5" fmla="*/ 2404555 w 5035701"/>
              <a:gd name="connsiteY5" fmla="*/ 585735 h 2198688"/>
              <a:gd name="connsiteX6" fmla="*/ 618139 w 5035701"/>
              <a:gd name="connsiteY6" fmla="*/ 1052898 h 2198688"/>
              <a:gd name="connsiteX7" fmla="*/ 33321 w 5035701"/>
              <a:gd name="connsiteY7" fmla="*/ 2198688 h 2198688"/>
              <a:gd name="connsiteX8" fmla="*/ 356355 w 5035701"/>
              <a:gd name="connsiteY8" fmla="*/ 987858 h 2198688"/>
              <a:gd name="connsiteX0" fmla="*/ 356355 w 5089927"/>
              <a:gd name="connsiteY0" fmla="*/ 987858 h 2198688"/>
              <a:gd name="connsiteX1" fmla="*/ 2360770 w 5089927"/>
              <a:gd name="connsiteY1" fmla="*/ 14389 h 2198688"/>
              <a:gd name="connsiteX2" fmla="*/ 4840078 w 5089927"/>
              <a:gd name="connsiteY2" fmla="*/ 710050 h 2198688"/>
              <a:gd name="connsiteX3" fmla="*/ 4793552 w 5089927"/>
              <a:gd name="connsiteY3" fmla="*/ 1678907 h 2198688"/>
              <a:gd name="connsiteX4" fmla="*/ 4060026 w 5089927"/>
              <a:gd name="connsiteY4" fmla="*/ 1501603 h 2198688"/>
              <a:gd name="connsiteX5" fmla="*/ 2404555 w 5089927"/>
              <a:gd name="connsiteY5" fmla="*/ 585735 h 2198688"/>
              <a:gd name="connsiteX6" fmla="*/ 618139 w 5089927"/>
              <a:gd name="connsiteY6" fmla="*/ 1052898 h 2198688"/>
              <a:gd name="connsiteX7" fmla="*/ 33321 w 5089927"/>
              <a:gd name="connsiteY7" fmla="*/ 2198688 h 2198688"/>
              <a:gd name="connsiteX8" fmla="*/ 356355 w 5089927"/>
              <a:gd name="connsiteY8" fmla="*/ 987858 h 2198688"/>
              <a:gd name="connsiteX0" fmla="*/ 356355 w 5120508"/>
              <a:gd name="connsiteY0" fmla="*/ 987858 h 2198688"/>
              <a:gd name="connsiteX1" fmla="*/ 2360770 w 5120508"/>
              <a:gd name="connsiteY1" fmla="*/ 14389 h 2198688"/>
              <a:gd name="connsiteX2" fmla="*/ 4840078 w 5120508"/>
              <a:gd name="connsiteY2" fmla="*/ 710050 h 2198688"/>
              <a:gd name="connsiteX3" fmla="*/ 4793552 w 5120508"/>
              <a:gd name="connsiteY3" fmla="*/ 1678907 h 2198688"/>
              <a:gd name="connsiteX4" fmla="*/ 4060026 w 5120508"/>
              <a:gd name="connsiteY4" fmla="*/ 1501603 h 2198688"/>
              <a:gd name="connsiteX5" fmla="*/ 2404555 w 5120508"/>
              <a:gd name="connsiteY5" fmla="*/ 585735 h 2198688"/>
              <a:gd name="connsiteX6" fmla="*/ 618139 w 5120508"/>
              <a:gd name="connsiteY6" fmla="*/ 1052898 h 2198688"/>
              <a:gd name="connsiteX7" fmla="*/ 33321 w 5120508"/>
              <a:gd name="connsiteY7" fmla="*/ 2198688 h 2198688"/>
              <a:gd name="connsiteX8" fmla="*/ 356355 w 5120508"/>
              <a:gd name="connsiteY8" fmla="*/ 987858 h 2198688"/>
              <a:gd name="connsiteX0" fmla="*/ 356355 w 5166120"/>
              <a:gd name="connsiteY0" fmla="*/ 987858 h 2198688"/>
              <a:gd name="connsiteX1" fmla="*/ 2360770 w 5166120"/>
              <a:gd name="connsiteY1" fmla="*/ 14389 h 2198688"/>
              <a:gd name="connsiteX2" fmla="*/ 4840078 w 5166120"/>
              <a:gd name="connsiteY2" fmla="*/ 710050 h 2198688"/>
              <a:gd name="connsiteX3" fmla="*/ 4793552 w 5166120"/>
              <a:gd name="connsiteY3" fmla="*/ 1678907 h 2198688"/>
              <a:gd name="connsiteX4" fmla="*/ 4060026 w 5166120"/>
              <a:gd name="connsiteY4" fmla="*/ 1501603 h 2198688"/>
              <a:gd name="connsiteX5" fmla="*/ 2404555 w 5166120"/>
              <a:gd name="connsiteY5" fmla="*/ 585735 h 2198688"/>
              <a:gd name="connsiteX6" fmla="*/ 618139 w 5166120"/>
              <a:gd name="connsiteY6" fmla="*/ 1052898 h 2198688"/>
              <a:gd name="connsiteX7" fmla="*/ 33321 w 5166120"/>
              <a:gd name="connsiteY7" fmla="*/ 2198688 h 2198688"/>
              <a:gd name="connsiteX8" fmla="*/ 356355 w 5166120"/>
              <a:gd name="connsiteY8" fmla="*/ 987858 h 2198688"/>
              <a:gd name="connsiteX0" fmla="*/ 356355 w 6870007"/>
              <a:gd name="connsiteY0" fmla="*/ 998535 h 2209365"/>
              <a:gd name="connsiteX1" fmla="*/ 2360770 w 6870007"/>
              <a:gd name="connsiteY1" fmla="*/ 25066 h 2209365"/>
              <a:gd name="connsiteX2" fmla="*/ 6799507 w 6870007"/>
              <a:gd name="connsiteY2" fmla="*/ 661350 h 2209365"/>
              <a:gd name="connsiteX3" fmla="*/ 4793552 w 6870007"/>
              <a:gd name="connsiteY3" fmla="*/ 1689584 h 2209365"/>
              <a:gd name="connsiteX4" fmla="*/ 4060026 w 6870007"/>
              <a:gd name="connsiteY4" fmla="*/ 1512280 h 2209365"/>
              <a:gd name="connsiteX5" fmla="*/ 2404555 w 6870007"/>
              <a:gd name="connsiteY5" fmla="*/ 596412 h 2209365"/>
              <a:gd name="connsiteX6" fmla="*/ 618139 w 6870007"/>
              <a:gd name="connsiteY6" fmla="*/ 1063575 h 2209365"/>
              <a:gd name="connsiteX7" fmla="*/ 33321 w 6870007"/>
              <a:gd name="connsiteY7" fmla="*/ 2209365 h 2209365"/>
              <a:gd name="connsiteX8" fmla="*/ 356355 w 6870007"/>
              <a:gd name="connsiteY8" fmla="*/ 998535 h 2209365"/>
              <a:gd name="connsiteX0" fmla="*/ 356355 w 6901514"/>
              <a:gd name="connsiteY0" fmla="*/ 998535 h 2209365"/>
              <a:gd name="connsiteX1" fmla="*/ 2360770 w 6901514"/>
              <a:gd name="connsiteY1" fmla="*/ 25066 h 2209365"/>
              <a:gd name="connsiteX2" fmla="*/ 6799507 w 6901514"/>
              <a:gd name="connsiteY2" fmla="*/ 661350 h 2209365"/>
              <a:gd name="connsiteX3" fmla="*/ 5529822 w 6901514"/>
              <a:gd name="connsiteY3" fmla="*/ 977065 h 2209365"/>
              <a:gd name="connsiteX4" fmla="*/ 4060026 w 6901514"/>
              <a:gd name="connsiteY4" fmla="*/ 1512280 h 2209365"/>
              <a:gd name="connsiteX5" fmla="*/ 2404555 w 6901514"/>
              <a:gd name="connsiteY5" fmla="*/ 596412 h 2209365"/>
              <a:gd name="connsiteX6" fmla="*/ 618139 w 6901514"/>
              <a:gd name="connsiteY6" fmla="*/ 1063575 h 2209365"/>
              <a:gd name="connsiteX7" fmla="*/ 33321 w 6901514"/>
              <a:gd name="connsiteY7" fmla="*/ 2209365 h 2209365"/>
              <a:gd name="connsiteX8" fmla="*/ 356355 w 6901514"/>
              <a:gd name="connsiteY8" fmla="*/ 998535 h 2209365"/>
              <a:gd name="connsiteX0" fmla="*/ 356355 w 6901514"/>
              <a:gd name="connsiteY0" fmla="*/ 998535 h 2209365"/>
              <a:gd name="connsiteX1" fmla="*/ 2360770 w 6901514"/>
              <a:gd name="connsiteY1" fmla="*/ 25066 h 2209365"/>
              <a:gd name="connsiteX2" fmla="*/ 6799507 w 6901514"/>
              <a:gd name="connsiteY2" fmla="*/ 661350 h 2209365"/>
              <a:gd name="connsiteX3" fmla="*/ 5529822 w 6901514"/>
              <a:gd name="connsiteY3" fmla="*/ 977065 h 2209365"/>
              <a:gd name="connsiteX4" fmla="*/ 4285657 w 6901514"/>
              <a:gd name="connsiteY4" fmla="*/ 716634 h 2209365"/>
              <a:gd name="connsiteX5" fmla="*/ 2404555 w 6901514"/>
              <a:gd name="connsiteY5" fmla="*/ 596412 h 2209365"/>
              <a:gd name="connsiteX6" fmla="*/ 618139 w 6901514"/>
              <a:gd name="connsiteY6" fmla="*/ 1063575 h 2209365"/>
              <a:gd name="connsiteX7" fmla="*/ 33321 w 6901514"/>
              <a:gd name="connsiteY7" fmla="*/ 2209365 h 2209365"/>
              <a:gd name="connsiteX8" fmla="*/ 356355 w 6901514"/>
              <a:gd name="connsiteY8" fmla="*/ 998535 h 2209365"/>
              <a:gd name="connsiteX0" fmla="*/ 356355 w 6902994"/>
              <a:gd name="connsiteY0" fmla="*/ 998535 h 2209365"/>
              <a:gd name="connsiteX1" fmla="*/ 2360770 w 6902994"/>
              <a:gd name="connsiteY1" fmla="*/ 25066 h 2209365"/>
              <a:gd name="connsiteX2" fmla="*/ 6799507 w 6902994"/>
              <a:gd name="connsiteY2" fmla="*/ 661350 h 2209365"/>
              <a:gd name="connsiteX3" fmla="*/ 5553573 w 6902994"/>
              <a:gd name="connsiteY3" fmla="*/ 798935 h 2209365"/>
              <a:gd name="connsiteX4" fmla="*/ 4285657 w 6902994"/>
              <a:gd name="connsiteY4" fmla="*/ 716634 h 2209365"/>
              <a:gd name="connsiteX5" fmla="*/ 2404555 w 6902994"/>
              <a:gd name="connsiteY5" fmla="*/ 596412 h 2209365"/>
              <a:gd name="connsiteX6" fmla="*/ 618139 w 6902994"/>
              <a:gd name="connsiteY6" fmla="*/ 1063575 h 2209365"/>
              <a:gd name="connsiteX7" fmla="*/ 33321 w 6902994"/>
              <a:gd name="connsiteY7" fmla="*/ 2209365 h 2209365"/>
              <a:gd name="connsiteX8" fmla="*/ 356355 w 6902994"/>
              <a:gd name="connsiteY8" fmla="*/ 998535 h 2209365"/>
              <a:gd name="connsiteX0" fmla="*/ 356355 w 6902994"/>
              <a:gd name="connsiteY0" fmla="*/ 998535 h 2209365"/>
              <a:gd name="connsiteX1" fmla="*/ 2360770 w 6902994"/>
              <a:gd name="connsiteY1" fmla="*/ 25066 h 2209365"/>
              <a:gd name="connsiteX2" fmla="*/ 6799507 w 6902994"/>
              <a:gd name="connsiteY2" fmla="*/ 661350 h 2209365"/>
              <a:gd name="connsiteX3" fmla="*/ 5553573 w 6902994"/>
              <a:gd name="connsiteY3" fmla="*/ 798935 h 2209365"/>
              <a:gd name="connsiteX4" fmla="*/ 4285657 w 6902994"/>
              <a:gd name="connsiteY4" fmla="*/ 716634 h 2209365"/>
              <a:gd name="connsiteX5" fmla="*/ 2404555 w 6902994"/>
              <a:gd name="connsiteY5" fmla="*/ 596412 h 2209365"/>
              <a:gd name="connsiteX6" fmla="*/ 618139 w 6902994"/>
              <a:gd name="connsiteY6" fmla="*/ 1063575 h 2209365"/>
              <a:gd name="connsiteX7" fmla="*/ 33321 w 6902994"/>
              <a:gd name="connsiteY7" fmla="*/ 2209365 h 2209365"/>
              <a:gd name="connsiteX8" fmla="*/ 356355 w 6902994"/>
              <a:gd name="connsiteY8" fmla="*/ 998535 h 2209365"/>
              <a:gd name="connsiteX0" fmla="*/ 356355 w 6918214"/>
              <a:gd name="connsiteY0" fmla="*/ 998535 h 2209365"/>
              <a:gd name="connsiteX1" fmla="*/ 2360770 w 6918214"/>
              <a:gd name="connsiteY1" fmla="*/ 25066 h 2209365"/>
              <a:gd name="connsiteX2" fmla="*/ 6799507 w 6918214"/>
              <a:gd name="connsiteY2" fmla="*/ 661350 h 2209365"/>
              <a:gd name="connsiteX3" fmla="*/ 5553573 w 6918214"/>
              <a:gd name="connsiteY3" fmla="*/ 798935 h 2209365"/>
              <a:gd name="connsiteX4" fmla="*/ 4285657 w 6918214"/>
              <a:gd name="connsiteY4" fmla="*/ 716634 h 2209365"/>
              <a:gd name="connsiteX5" fmla="*/ 2404555 w 6918214"/>
              <a:gd name="connsiteY5" fmla="*/ 596412 h 2209365"/>
              <a:gd name="connsiteX6" fmla="*/ 618139 w 6918214"/>
              <a:gd name="connsiteY6" fmla="*/ 1063575 h 2209365"/>
              <a:gd name="connsiteX7" fmla="*/ 33321 w 6918214"/>
              <a:gd name="connsiteY7" fmla="*/ 2209365 h 2209365"/>
              <a:gd name="connsiteX8" fmla="*/ 356355 w 6918214"/>
              <a:gd name="connsiteY8" fmla="*/ 998535 h 2209365"/>
              <a:gd name="connsiteX0" fmla="*/ 356355 w 6922889"/>
              <a:gd name="connsiteY0" fmla="*/ 998535 h 2209365"/>
              <a:gd name="connsiteX1" fmla="*/ 2360770 w 6922889"/>
              <a:gd name="connsiteY1" fmla="*/ 25066 h 2209365"/>
              <a:gd name="connsiteX2" fmla="*/ 6799507 w 6922889"/>
              <a:gd name="connsiteY2" fmla="*/ 661350 h 2209365"/>
              <a:gd name="connsiteX3" fmla="*/ 5553573 w 6922889"/>
              <a:gd name="connsiteY3" fmla="*/ 798935 h 2209365"/>
              <a:gd name="connsiteX4" fmla="*/ 4285657 w 6922889"/>
              <a:gd name="connsiteY4" fmla="*/ 716634 h 2209365"/>
              <a:gd name="connsiteX5" fmla="*/ 2404555 w 6922889"/>
              <a:gd name="connsiteY5" fmla="*/ 596412 h 2209365"/>
              <a:gd name="connsiteX6" fmla="*/ 618139 w 6922889"/>
              <a:gd name="connsiteY6" fmla="*/ 1063575 h 2209365"/>
              <a:gd name="connsiteX7" fmla="*/ 33321 w 6922889"/>
              <a:gd name="connsiteY7" fmla="*/ 2209365 h 2209365"/>
              <a:gd name="connsiteX8" fmla="*/ 356355 w 6922889"/>
              <a:gd name="connsiteY8" fmla="*/ 998535 h 2209365"/>
              <a:gd name="connsiteX0" fmla="*/ 356355 w 6922889"/>
              <a:gd name="connsiteY0" fmla="*/ 998535 h 2209365"/>
              <a:gd name="connsiteX1" fmla="*/ 2360770 w 6922889"/>
              <a:gd name="connsiteY1" fmla="*/ 25066 h 2209365"/>
              <a:gd name="connsiteX2" fmla="*/ 6799507 w 6922889"/>
              <a:gd name="connsiteY2" fmla="*/ 661350 h 2209365"/>
              <a:gd name="connsiteX3" fmla="*/ 5553573 w 6922889"/>
              <a:gd name="connsiteY3" fmla="*/ 798935 h 2209365"/>
              <a:gd name="connsiteX4" fmla="*/ 4285657 w 6922889"/>
              <a:gd name="connsiteY4" fmla="*/ 716634 h 2209365"/>
              <a:gd name="connsiteX5" fmla="*/ 2404555 w 6922889"/>
              <a:gd name="connsiteY5" fmla="*/ 596412 h 2209365"/>
              <a:gd name="connsiteX6" fmla="*/ 618139 w 6922889"/>
              <a:gd name="connsiteY6" fmla="*/ 1063575 h 2209365"/>
              <a:gd name="connsiteX7" fmla="*/ 33321 w 6922889"/>
              <a:gd name="connsiteY7" fmla="*/ 2209365 h 2209365"/>
              <a:gd name="connsiteX8" fmla="*/ 356355 w 6922889"/>
              <a:gd name="connsiteY8" fmla="*/ 998535 h 2209365"/>
              <a:gd name="connsiteX0" fmla="*/ 356355 w 6922889"/>
              <a:gd name="connsiteY0" fmla="*/ 998535 h 2209365"/>
              <a:gd name="connsiteX1" fmla="*/ 2360770 w 6922889"/>
              <a:gd name="connsiteY1" fmla="*/ 25066 h 2209365"/>
              <a:gd name="connsiteX2" fmla="*/ 6799507 w 6922889"/>
              <a:gd name="connsiteY2" fmla="*/ 661350 h 2209365"/>
              <a:gd name="connsiteX3" fmla="*/ 5553573 w 6922889"/>
              <a:gd name="connsiteY3" fmla="*/ 798935 h 2209365"/>
              <a:gd name="connsiteX4" fmla="*/ 4285657 w 6922889"/>
              <a:gd name="connsiteY4" fmla="*/ 716634 h 2209365"/>
              <a:gd name="connsiteX5" fmla="*/ 2404555 w 6922889"/>
              <a:gd name="connsiteY5" fmla="*/ 596412 h 2209365"/>
              <a:gd name="connsiteX6" fmla="*/ 618139 w 6922889"/>
              <a:gd name="connsiteY6" fmla="*/ 1063575 h 2209365"/>
              <a:gd name="connsiteX7" fmla="*/ 33321 w 6922889"/>
              <a:gd name="connsiteY7" fmla="*/ 2209365 h 2209365"/>
              <a:gd name="connsiteX8" fmla="*/ 356355 w 6922889"/>
              <a:gd name="connsiteY8" fmla="*/ 998535 h 2209365"/>
              <a:gd name="connsiteX0" fmla="*/ 356355 w 6488443"/>
              <a:gd name="connsiteY0" fmla="*/ 1010058 h 2220888"/>
              <a:gd name="connsiteX1" fmla="*/ 2360770 w 6488443"/>
              <a:gd name="connsiteY1" fmla="*/ 36589 h 2220888"/>
              <a:gd name="connsiteX2" fmla="*/ 6300744 w 6488443"/>
              <a:gd name="connsiteY2" fmla="*/ 625371 h 2220888"/>
              <a:gd name="connsiteX3" fmla="*/ 5553573 w 6488443"/>
              <a:gd name="connsiteY3" fmla="*/ 810458 h 2220888"/>
              <a:gd name="connsiteX4" fmla="*/ 4285657 w 6488443"/>
              <a:gd name="connsiteY4" fmla="*/ 728157 h 2220888"/>
              <a:gd name="connsiteX5" fmla="*/ 2404555 w 6488443"/>
              <a:gd name="connsiteY5" fmla="*/ 607935 h 2220888"/>
              <a:gd name="connsiteX6" fmla="*/ 618139 w 6488443"/>
              <a:gd name="connsiteY6" fmla="*/ 1075098 h 2220888"/>
              <a:gd name="connsiteX7" fmla="*/ 33321 w 6488443"/>
              <a:gd name="connsiteY7" fmla="*/ 2220888 h 2220888"/>
              <a:gd name="connsiteX8" fmla="*/ 356355 w 6488443"/>
              <a:gd name="connsiteY8" fmla="*/ 1010058 h 2220888"/>
              <a:gd name="connsiteX0" fmla="*/ 356355 w 6300744"/>
              <a:gd name="connsiteY0" fmla="*/ 1010058 h 2220888"/>
              <a:gd name="connsiteX1" fmla="*/ 2360770 w 6300744"/>
              <a:gd name="connsiteY1" fmla="*/ 36589 h 2220888"/>
              <a:gd name="connsiteX2" fmla="*/ 6300744 w 6300744"/>
              <a:gd name="connsiteY2" fmla="*/ 625371 h 2220888"/>
              <a:gd name="connsiteX3" fmla="*/ 5553573 w 6300744"/>
              <a:gd name="connsiteY3" fmla="*/ 810458 h 2220888"/>
              <a:gd name="connsiteX4" fmla="*/ 4285657 w 6300744"/>
              <a:gd name="connsiteY4" fmla="*/ 728157 h 2220888"/>
              <a:gd name="connsiteX5" fmla="*/ 2404555 w 6300744"/>
              <a:gd name="connsiteY5" fmla="*/ 607935 h 2220888"/>
              <a:gd name="connsiteX6" fmla="*/ 618139 w 6300744"/>
              <a:gd name="connsiteY6" fmla="*/ 1075098 h 2220888"/>
              <a:gd name="connsiteX7" fmla="*/ 33321 w 6300744"/>
              <a:gd name="connsiteY7" fmla="*/ 2220888 h 2220888"/>
              <a:gd name="connsiteX8" fmla="*/ 356355 w 6300744"/>
              <a:gd name="connsiteY8" fmla="*/ 1010058 h 2220888"/>
              <a:gd name="connsiteX0" fmla="*/ 356355 w 6300744"/>
              <a:gd name="connsiteY0" fmla="*/ 1004277 h 2215107"/>
              <a:gd name="connsiteX1" fmla="*/ 2360770 w 6300744"/>
              <a:gd name="connsiteY1" fmla="*/ 30808 h 2215107"/>
              <a:gd name="connsiteX2" fmla="*/ 6300744 w 6300744"/>
              <a:gd name="connsiteY2" fmla="*/ 619590 h 2215107"/>
              <a:gd name="connsiteX3" fmla="*/ 5553573 w 6300744"/>
              <a:gd name="connsiteY3" fmla="*/ 804677 h 2215107"/>
              <a:gd name="connsiteX4" fmla="*/ 4285657 w 6300744"/>
              <a:gd name="connsiteY4" fmla="*/ 722376 h 2215107"/>
              <a:gd name="connsiteX5" fmla="*/ 2404555 w 6300744"/>
              <a:gd name="connsiteY5" fmla="*/ 602154 h 2215107"/>
              <a:gd name="connsiteX6" fmla="*/ 618139 w 6300744"/>
              <a:gd name="connsiteY6" fmla="*/ 1069317 h 2215107"/>
              <a:gd name="connsiteX7" fmla="*/ 33321 w 6300744"/>
              <a:gd name="connsiteY7" fmla="*/ 2215107 h 2215107"/>
              <a:gd name="connsiteX8" fmla="*/ 356355 w 6300744"/>
              <a:gd name="connsiteY8" fmla="*/ 1004277 h 2215107"/>
              <a:gd name="connsiteX0" fmla="*/ 356355 w 6300744"/>
              <a:gd name="connsiteY0" fmla="*/ 1004277 h 2215107"/>
              <a:gd name="connsiteX1" fmla="*/ 2360770 w 6300744"/>
              <a:gd name="connsiteY1" fmla="*/ 30808 h 2215107"/>
              <a:gd name="connsiteX2" fmla="*/ 6300744 w 6300744"/>
              <a:gd name="connsiteY2" fmla="*/ 619590 h 2215107"/>
              <a:gd name="connsiteX3" fmla="*/ 5553573 w 6300744"/>
              <a:gd name="connsiteY3" fmla="*/ 804677 h 2215107"/>
              <a:gd name="connsiteX4" fmla="*/ 4285657 w 6300744"/>
              <a:gd name="connsiteY4" fmla="*/ 722376 h 2215107"/>
              <a:gd name="connsiteX5" fmla="*/ 2404555 w 6300744"/>
              <a:gd name="connsiteY5" fmla="*/ 602154 h 2215107"/>
              <a:gd name="connsiteX6" fmla="*/ 618139 w 6300744"/>
              <a:gd name="connsiteY6" fmla="*/ 1069317 h 2215107"/>
              <a:gd name="connsiteX7" fmla="*/ 33321 w 6300744"/>
              <a:gd name="connsiteY7" fmla="*/ 2215107 h 2215107"/>
              <a:gd name="connsiteX8" fmla="*/ 356355 w 6300744"/>
              <a:gd name="connsiteY8" fmla="*/ 1004277 h 2215107"/>
              <a:gd name="connsiteX0" fmla="*/ 356355 w 6586570"/>
              <a:gd name="connsiteY0" fmla="*/ 978634 h 2189464"/>
              <a:gd name="connsiteX1" fmla="*/ 2360770 w 6586570"/>
              <a:gd name="connsiteY1" fmla="*/ 5165 h 2189464"/>
              <a:gd name="connsiteX2" fmla="*/ 6300744 w 6586570"/>
              <a:gd name="connsiteY2" fmla="*/ 593947 h 2189464"/>
              <a:gd name="connsiteX3" fmla="*/ 6199616 w 6586570"/>
              <a:gd name="connsiteY3" fmla="*/ 776273 h 2189464"/>
              <a:gd name="connsiteX4" fmla="*/ 5553573 w 6586570"/>
              <a:gd name="connsiteY4" fmla="*/ 779034 h 2189464"/>
              <a:gd name="connsiteX5" fmla="*/ 4285657 w 6586570"/>
              <a:gd name="connsiteY5" fmla="*/ 696733 h 2189464"/>
              <a:gd name="connsiteX6" fmla="*/ 2404555 w 6586570"/>
              <a:gd name="connsiteY6" fmla="*/ 576511 h 2189464"/>
              <a:gd name="connsiteX7" fmla="*/ 618139 w 6586570"/>
              <a:gd name="connsiteY7" fmla="*/ 1043674 h 2189464"/>
              <a:gd name="connsiteX8" fmla="*/ 33321 w 6586570"/>
              <a:gd name="connsiteY8" fmla="*/ 2189464 h 2189464"/>
              <a:gd name="connsiteX9" fmla="*/ 356355 w 6586570"/>
              <a:gd name="connsiteY9" fmla="*/ 978634 h 2189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86570" h="2189464">
                <a:moveTo>
                  <a:pt x="356355" y="978634"/>
                </a:moveTo>
                <a:cubicBezTo>
                  <a:pt x="832488" y="265752"/>
                  <a:pt x="1370039" y="69279"/>
                  <a:pt x="2360770" y="5165"/>
                </a:cubicBezTo>
                <a:cubicBezTo>
                  <a:pt x="3351501" y="-58949"/>
                  <a:pt x="5660936" y="493138"/>
                  <a:pt x="6300744" y="593947"/>
                </a:cubicBezTo>
                <a:cubicBezTo>
                  <a:pt x="6940552" y="694756"/>
                  <a:pt x="6324145" y="745425"/>
                  <a:pt x="6199616" y="776273"/>
                </a:cubicBezTo>
                <a:cubicBezTo>
                  <a:pt x="6075088" y="807121"/>
                  <a:pt x="5872566" y="764582"/>
                  <a:pt x="5553573" y="779034"/>
                </a:cubicBezTo>
                <a:cubicBezTo>
                  <a:pt x="5018802" y="743407"/>
                  <a:pt x="5089381" y="787428"/>
                  <a:pt x="4285657" y="696733"/>
                </a:cubicBezTo>
                <a:cubicBezTo>
                  <a:pt x="3202955" y="570839"/>
                  <a:pt x="3359866" y="576647"/>
                  <a:pt x="2404555" y="576511"/>
                </a:cubicBezTo>
                <a:cubicBezTo>
                  <a:pt x="1460955" y="576377"/>
                  <a:pt x="1087544" y="620162"/>
                  <a:pt x="618139" y="1043674"/>
                </a:cubicBezTo>
                <a:cubicBezTo>
                  <a:pt x="272438" y="1504645"/>
                  <a:pt x="104979" y="2189794"/>
                  <a:pt x="33321" y="2189464"/>
                </a:cubicBezTo>
                <a:cubicBezTo>
                  <a:pt x="-38337" y="2189135"/>
                  <a:pt x="-21044" y="1731954"/>
                  <a:pt x="356355" y="97863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Стрелка вправо 56"/>
          <p:cNvSpPr/>
          <p:nvPr/>
        </p:nvSpPr>
        <p:spPr>
          <a:xfrm>
            <a:off x="2184400" y="4724400"/>
            <a:ext cx="1308100" cy="72072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WINDS</a:t>
            </a:r>
            <a:endParaRPr lang="ru-RU" sz="2400" dirty="0"/>
          </a:p>
        </p:txBody>
      </p:sp>
      <p:sp>
        <p:nvSpPr>
          <p:cNvPr id="60" name="Стрелка вправо 20"/>
          <p:cNvSpPr/>
          <p:nvPr/>
        </p:nvSpPr>
        <p:spPr>
          <a:xfrm rot="19095750">
            <a:off x="3636963" y="4945063"/>
            <a:ext cx="1227137" cy="187325"/>
          </a:xfrm>
          <a:custGeom>
            <a:avLst/>
            <a:gdLst>
              <a:gd name="connsiteX0" fmla="*/ 0 w 1872208"/>
              <a:gd name="connsiteY0" fmla="*/ 162018 h 648072"/>
              <a:gd name="connsiteX1" fmla="*/ 1548172 w 1872208"/>
              <a:gd name="connsiteY1" fmla="*/ 162018 h 648072"/>
              <a:gd name="connsiteX2" fmla="*/ 1548172 w 1872208"/>
              <a:gd name="connsiteY2" fmla="*/ 0 h 648072"/>
              <a:gd name="connsiteX3" fmla="*/ 1872208 w 1872208"/>
              <a:gd name="connsiteY3" fmla="*/ 324036 h 648072"/>
              <a:gd name="connsiteX4" fmla="*/ 1548172 w 1872208"/>
              <a:gd name="connsiteY4" fmla="*/ 648072 h 648072"/>
              <a:gd name="connsiteX5" fmla="*/ 1548172 w 1872208"/>
              <a:gd name="connsiteY5" fmla="*/ 486054 h 648072"/>
              <a:gd name="connsiteX6" fmla="*/ 0 w 1872208"/>
              <a:gd name="connsiteY6" fmla="*/ 486054 h 648072"/>
              <a:gd name="connsiteX7" fmla="*/ 0 w 1872208"/>
              <a:gd name="connsiteY7" fmla="*/ 162018 h 648072"/>
              <a:gd name="connsiteX0" fmla="*/ 0 w 1872208"/>
              <a:gd name="connsiteY0" fmla="*/ 162018 h 858278"/>
              <a:gd name="connsiteX1" fmla="*/ 1548172 w 1872208"/>
              <a:gd name="connsiteY1" fmla="*/ 162018 h 858278"/>
              <a:gd name="connsiteX2" fmla="*/ 1548172 w 1872208"/>
              <a:gd name="connsiteY2" fmla="*/ 0 h 858278"/>
              <a:gd name="connsiteX3" fmla="*/ 1872208 w 1872208"/>
              <a:gd name="connsiteY3" fmla="*/ 324036 h 858278"/>
              <a:gd name="connsiteX4" fmla="*/ 1558682 w 1872208"/>
              <a:gd name="connsiteY4" fmla="*/ 858278 h 858278"/>
              <a:gd name="connsiteX5" fmla="*/ 1548172 w 1872208"/>
              <a:gd name="connsiteY5" fmla="*/ 486054 h 858278"/>
              <a:gd name="connsiteX6" fmla="*/ 0 w 1872208"/>
              <a:gd name="connsiteY6" fmla="*/ 486054 h 858278"/>
              <a:gd name="connsiteX7" fmla="*/ 0 w 1872208"/>
              <a:gd name="connsiteY7" fmla="*/ 162018 h 858278"/>
              <a:gd name="connsiteX0" fmla="*/ 0 w 1872208"/>
              <a:gd name="connsiteY0" fmla="*/ 361714 h 1057974"/>
              <a:gd name="connsiteX1" fmla="*/ 1548172 w 1872208"/>
              <a:gd name="connsiteY1" fmla="*/ 361714 h 1057974"/>
              <a:gd name="connsiteX2" fmla="*/ 1506131 w 1872208"/>
              <a:gd name="connsiteY2" fmla="*/ 0 h 1057974"/>
              <a:gd name="connsiteX3" fmla="*/ 1872208 w 1872208"/>
              <a:gd name="connsiteY3" fmla="*/ 523732 h 1057974"/>
              <a:gd name="connsiteX4" fmla="*/ 1558682 w 1872208"/>
              <a:gd name="connsiteY4" fmla="*/ 1057974 h 1057974"/>
              <a:gd name="connsiteX5" fmla="*/ 1548172 w 1872208"/>
              <a:gd name="connsiteY5" fmla="*/ 685750 h 1057974"/>
              <a:gd name="connsiteX6" fmla="*/ 0 w 1872208"/>
              <a:gd name="connsiteY6" fmla="*/ 685750 h 1057974"/>
              <a:gd name="connsiteX7" fmla="*/ 0 w 1872208"/>
              <a:gd name="connsiteY7" fmla="*/ 361714 h 1057974"/>
              <a:gd name="connsiteX0" fmla="*/ 0 w 1872208"/>
              <a:gd name="connsiteY0" fmla="*/ 382735 h 1078995"/>
              <a:gd name="connsiteX1" fmla="*/ 1548172 w 1872208"/>
              <a:gd name="connsiteY1" fmla="*/ 382735 h 1078995"/>
              <a:gd name="connsiteX2" fmla="*/ 1569193 w 1872208"/>
              <a:gd name="connsiteY2" fmla="*/ 0 h 1078995"/>
              <a:gd name="connsiteX3" fmla="*/ 1872208 w 1872208"/>
              <a:gd name="connsiteY3" fmla="*/ 544753 h 1078995"/>
              <a:gd name="connsiteX4" fmla="*/ 1558682 w 1872208"/>
              <a:gd name="connsiteY4" fmla="*/ 1078995 h 1078995"/>
              <a:gd name="connsiteX5" fmla="*/ 1548172 w 1872208"/>
              <a:gd name="connsiteY5" fmla="*/ 706771 h 1078995"/>
              <a:gd name="connsiteX6" fmla="*/ 0 w 1872208"/>
              <a:gd name="connsiteY6" fmla="*/ 706771 h 1078995"/>
              <a:gd name="connsiteX7" fmla="*/ 0 w 1872208"/>
              <a:gd name="connsiteY7" fmla="*/ 382735 h 1078995"/>
              <a:gd name="connsiteX0" fmla="*/ 0 w 1872208"/>
              <a:gd name="connsiteY0" fmla="*/ 298652 h 994912"/>
              <a:gd name="connsiteX1" fmla="*/ 1548172 w 1872208"/>
              <a:gd name="connsiteY1" fmla="*/ 298652 h 994912"/>
              <a:gd name="connsiteX2" fmla="*/ 1537662 w 1872208"/>
              <a:gd name="connsiteY2" fmla="*/ 0 h 994912"/>
              <a:gd name="connsiteX3" fmla="*/ 1872208 w 1872208"/>
              <a:gd name="connsiteY3" fmla="*/ 460670 h 994912"/>
              <a:gd name="connsiteX4" fmla="*/ 1558682 w 1872208"/>
              <a:gd name="connsiteY4" fmla="*/ 994912 h 994912"/>
              <a:gd name="connsiteX5" fmla="*/ 1548172 w 1872208"/>
              <a:gd name="connsiteY5" fmla="*/ 622688 h 994912"/>
              <a:gd name="connsiteX6" fmla="*/ 0 w 1872208"/>
              <a:gd name="connsiteY6" fmla="*/ 622688 h 994912"/>
              <a:gd name="connsiteX7" fmla="*/ 0 w 1872208"/>
              <a:gd name="connsiteY7" fmla="*/ 298652 h 994912"/>
              <a:gd name="connsiteX0" fmla="*/ 0 w 1872208"/>
              <a:gd name="connsiteY0" fmla="*/ 298652 h 942360"/>
              <a:gd name="connsiteX1" fmla="*/ 1548172 w 1872208"/>
              <a:gd name="connsiteY1" fmla="*/ 298652 h 942360"/>
              <a:gd name="connsiteX2" fmla="*/ 1537662 w 1872208"/>
              <a:gd name="connsiteY2" fmla="*/ 0 h 942360"/>
              <a:gd name="connsiteX3" fmla="*/ 1872208 w 1872208"/>
              <a:gd name="connsiteY3" fmla="*/ 460670 h 942360"/>
              <a:gd name="connsiteX4" fmla="*/ 1558682 w 1872208"/>
              <a:gd name="connsiteY4" fmla="*/ 942360 h 942360"/>
              <a:gd name="connsiteX5" fmla="*/ 1548172 w 1872208"/>
              <a:gd name="connsiteY5" fmla="*/ 622688 h 942360"/>
              <a:gd name="connsiteX6" fmla="*/ 0 w 1872208"/>
              <a:gd name="connsiteY6" fmla="*/ 622688 h 942360"/>
              <a:gd name="connsiteX7" fmla="*/ 0 w 1872208"/>
              <a:gd name="connsiteY7" fmla="*/ 298652 h 942360"/>
              <a:gd name="connsiteX0" fmla="*/ 0 w 1872208"/>
              <a:gd name="connsiteY0" fmla="*/ 486476 h 1130184"/>
              <a:gd name="connsiteX1" fmla="*/ 1548172 w 1872208"/>
              <a:gd name="connsiteY1" fmla="*/ 486476 h 1130184"/>
              <a:gd name="connsiteX2" fmla="*/ 1555083 w 1872208"/>
              <a:gd name="connsiteY2" fmla="*/ 0 h 1130184"/>
              <a:gd name="connsiteX3" fmla="*/ 1872208 w 1872208"/>
              <a:gd name="connsiteY3" fmla="*/ 648494 h 1130184"/>
              <a:gd name="connsiteX4" fmla="*/ 1558682 w 1872208"/>
              <a:gd name="connsiteY4" fmla="*/ 1130184 h 1130184"/>
              <a:gd name="connsiteX5" fmla="*/ 1548172 w 1872208"/>
              <a:gd name="connsiteY5" fmla="*/ 810512 h 1130184"/>
              <a:gd name="connsiteX6" fmla="*/ 0 w 1872208"/>
              <a:gd name="connsiteY6" fmla="*/ 810512 h 1130184"/>
              <a:gd name="connsiteX7" fmla="*/ 0 w 1872208"/>
              <a:gd name="connsiteY7" fmla="*/ 486476 h 1130184"/>
              <a:gd name="connsiteX0" fmla="*/ 0 w 1872208"/>
              <a:gd name="connsiteY0" fmla="*/ 486476 h 1257420"/>
              <a:gd name="connsiteX1" fmla="*/ 1548172 w 1872208"/>
              <a:gd name="connsiteY1" fmla="*/ 486476 h 1257420"/>
              <a:gd name="connsiteX2" fmla="*/ 1555083 w 1872208"/>
              <a:gd name="connsiteY2" fmla="*/ 0 h 1257420"/>
              <a:gd name="connsiteX3" fmla="*/ 1872208 w 1872208"/>
              <a:gd name="connsiteY3" fmla="*/ 648494 h 1257420"/>
              <a:gd name="connsiteX4" fmla="*/ 1549971 w 1872208"/>
              <a:gd name="connsiteY4" fmla="*/ 1257420 h 1257420"/>
              <a:gd name="connsiteX5" fmla="*/ 1548172 w 1872208"/>
              <a:gd name="connsiteY5" fmla="*/ 810512 h 1257420"/>
              <a:gd name="connsiteX6" fmla="*/ 0 w 1872208"/>
              <a:gd name="connsiteY6" fmla="*/ 810512 h 1257420"/>
              <a:gd name="connsiteX7" fmla="*/ 0 w 1872208"/>
              <a:gd name="connsiteY7" fmla="*/ 486476 h 1257420"/>
              <a:gd name="connsiteX0" fmla="*/ 0 w 1872208"/>
              <a:gd name="connsiteY0" fmla="*/ 456182 h 1227126"/>
              <a:gd name="connsiteX1" fmla="*/ 1548172 w 1872208"/>
              <a:gd name="connsiteY1" fmla="*/ 456182 h 1227126"/>
              <a:gd name="connsiteX2" fmla="*/ 1546372 w 1872208"/>
              <a:gd name="connsiteY2" fmla="*/ 0 h 1227126"/>
              <a:gd name="connsiteX3" fmla="*/ 1872208 w 1872208"/>
              <a:gd name="connsiteY3" fmla="*/ 618200 h 1227126"/>
              <a:gd name="connsiteX4" fmla="*/ 1549971 w 1872208"/>
              <a:gd name="connsiteY4" fmla="*/ 1227126 h 1227126"/>
              <a:gd name="connsiteX5" fmla="*/ 1548172 w 1872208"/>
              <a:gd name="connsiteY5" fmla="*/ 780218 h 1227126"/>
              <a:gd name="connsiteX6" fmla="*/ 0 w 1872208"/>
              <a:gd name="connsiteY6" fmla="*/ 780218 h 1227126"/>
              <a:gd name="connsiteX7" fmla="*/ 0 w 1872208"/>
              <a:gd name="connsiteY7" fmla="*/ 456182 h 1227126"/>
              <a:gd name="connsiteX0" fmla="*/ 0 w 1776564"/>
              <a:gd name="connsiteY0" fmla="*/ 456182 h 1227126"/>
              <a:gd name="connsiteX1" fmla="*/ 1548172 w 1776564"/>
              <a:gd name="connsiteY1" fmla="*/ 456182 h 1227126"/>
              <a:gd name="connsiteX2" fmla="*/ 1546372 w 1776564"/>
              <a:gd name="connsiteY2" fmla="*/ 0 h 1227126"/>
              <a:gd name="connsiteX3" fmla="*/ 1776564 w 1776564"/>
              <a:gd name="connsiteY3" fmla="*/ 618199 h 1227126"/>
              <a:gd name="connsiteX4" fmla="*/ 1549971 w 1776564"/>
              <a:gd name="connsiteY4" fmla="*/ 1227126 h 1227126"/>
              <a:gd name="connsiteX5" fmla="*/ 1548172 w 1776564"/>
              <a:gd name="connsiteY5" fmla="*/ 780218 h 1227126"/>
              <a:gd name="connsiteX6" fmla="*/ 0 w 1776564"/>
              <a:gd name="connsiteY6" fmla="*/ 780218 h 1227126"/>
              <a:gd name="connsiteX7" fmla="*/ 0 w 1776564"/>
              <a:gd name="connsiteY7" fmla="*/ 456182 h 122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6564" h="1227126">
                <a:moveTo>
                  <a:pt x="0" y="456182"/>
                </a:moveTo>
                <a:lnTo>
                  <a:pt x="1548172" y="456182"/>
                </a:lnTo>
                <a:cubicBezTo>
                  <a:pt x="1550476" y="294023"/>
                  <a:pt x="1544068" y="162159"/>
                  <a:pt x="1546372" y="0"/>
                </a:cubicBezTo>
                <a:lnTo>
                  <a:pt x="1776564" y="618199"/>
                </a:lnTo>
                <a:lnTo>
                  <a:pt x="1549971" y="1227126"/>
                </a:lnTo>
                <a:cubicBezTo>
                  <a:pt x="1549371" y="1078157"/>
                  <a:pt x="1548772" y="929187"/>
                  <a:pt x="1548172" y="780218"/>
                </a:cubicBezTo>
                <a:lnTo>
                  <a:pt x="0" y="780218"/>
                </a:lnTo>
                <a:lnTo>
                  <a:pt x="0" y="456182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V="1">
            <a:off x="6302375" y="4967288"/>
            <a:ext cx="2181225" cy="688975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4" name="Стрелка вправо 20"/>
          <p:cNvSpPr/>
          <p:nvPr/>
        </p:nvSpPr>
        <p:spPr>
          <a:xfrm rot="20533480">
            <a:off x="6369050" y="5124450"/>
            <a:ext cx="1365250" cy="188913"/>
          </a:xfrm>
          <a:custGeom>
            <a:avLst/>
            <a:gdLst>
              <a:gd name="connsiteX0" fmla="*/ 0 w 1872208"/>
              <a:gd name="connsiteY0" fmla="*/ 162018 h 648072"/>
              <a:gd name="connsiteX1" fmla="*/ 1548172 w 1872208"/>
              <a:gd name="connsiteY1" fmla="*/ 162018 h 648072"/>
              <a:gd name="connsiteX2" fmla="*/ 1548172 w 1872208"/>
              <a:gd name="connsiteY2" fmla="*/ 0 h 648072"/>
              <a:gd name="connsiteX3" fmla="*/ 1872208 w 1872208"/>
              <a:gd name="connsiteY3" fmla="*/ 324036 h 648072"/>
              <a:gd name="connsiteX4" fmla="*/ 1548172 w 1872208"/>
              <a:gd name="connsiteY4" fmla="*/ 648072 h 648072"/>
              <a:gd name="connsiteX5" fmla="*/ 1548172 w 1872208"/>
              <a:gd name="connsiteY5" fmla="*/ 486054 h 648072"/>
              <a:gd name="connsiteX6" fmla="*/ 0 w 1872208"/>
              <a:gd name="connsiteY6" fmla="*/ 486054 h 648072"/>
              <a:gd name="connsiteX7" fmla="*/ 0 w 1872208"/>
              <a:gd name="connsiteY7" fmla="*/ 162018 h 648072"/>
              <a:gd name="connsiteX0" fmla="*/ 0 w 1872208"/>
              <a:gd name="connsiteY0" fmla="*/ 162018 h 858278"/>
              <a:gd name="connsiteX1" fmla="*/ 1548172 w 1872208"/>
              <a:gd name="connsiteY1" fmla="*/ 162018 h 858278"/>
              <a:gd name="connsiteX2" fmla="*/ 1548172 w 1872208"/>
              <a:gd name="connsiteY2" fmla="*/ 0 h 858278"/>
              <a:gd name="connsiteX3" fmla="*/ 1872208 w 1872208"/>
              <a:gd name="connsiteY3" fmla="*/ 324036 h 858278"/>
              <a:gd name="connsiteX4" fmla="*/ 1558682 w 1872208"/>
              <a:gd name="connsiteY4" fmla="*/ 858278 h 858278"/>
              <a:gd name="connsiteX5" fmla="*/ 1548172 w 1872208"/>
              <a:gd name="connsiteY5" fmla="*/ 486054 h 858278"/>
              <a:gd name="connsiteX6" fmla="*/ 0 w 1872208"/>
              <a:gd name="connsiteY6" fmla="*/ 486054 h 858278"/>
              <a:gd name="connsiteX7" fmla="*/ 0 w 1872208"/>
              <a:gd name="connsiteY7" fmla="*/ 162018 h 858278"/>
              <a:gd name="connsiteX0" fmla="*/ 0 w 1872208"/>
              <a:gd name="connsiteY0" fmla="*/ 361714 h 1057974"/>
              <a:gd name="connsiteX1" fmla="*/ 1548172 w 1872208"/>
              <a:gd name="connsiteY1" fmla="*/ 361714 h 1057974"/>
              <a:gd name="connsiteX2" fmla="*/ 1506131 w 1872208"/>
              <a:gd name="connsiteY2" fmla="*/ 0 h 1057974"/>
              <a:gd name="connsiteX3" fmla="*/ 1872208 w 1872208"/>
              <a:gd name="connsiteY3" fmla="*/ 523732 h 1057974"/>
              <a:gd name="connsiteX4" fmla="*/ 1558682 w 1872208"/>
              <a:gd name="connsiteY4" fmla="*/ 1057974 h 1057974"/>
              <a:gd name="connsiteX5" fmla="*/ 1548172 w 1872208"/>
              <a:gd name="connsiteY5" fmla="*/ 685750 h 1057974"/>
              <a:gd name="connsiteX6" fmla="*/ 0 w 1872208"/>
              <a:gd name="connsiteY6" fmla="*/ 685750 h 1057974"/>
              <a:gd name="connsiteX7" fmla="*/ 0 w 1872208"/>
              <a:gd name="connsiteY7" fmla="*/ 361714 h 1057974"/>
              <a:gd name="connsiteX0" fmla="*/ 0 w 1872208"/>
              <a:gd name="connsiteY0" fmla="*/ 382735 h 1078995"/>
              <a:gd name="connsiteX1" fmla="*/ 1548172 w 1872208"/>
              <a:gd name="connsiteY1" fmla="*/ 382735 h 1078995"/>
              <a:gd name="connsiteX2" fmla="*/ 1569193 w 1872208"/>
              <a:gd name="connsiteY2" fmla="*/ 0 h 1078995"/>
              <a:gd name="connsiteX3" fmla="*/ 1872208 w 1872208"/>
              <a:gd name="connsiteY3" fmla="*/ 544753 h 1078995"/>
              <a:gd name="connsiteX4" fmla="*/ 1558682 w 1872208"/>
              <a:gd name="connsiteY4" fmla="*/ 1078995 h 1078995"/>
              <a:gd name="connsiteX5" fmla="*/ 1548172 w 1872208"/>
              <a:gd name="connsiteY5" fmla="*/ 706771 h 1078995"/>
              <a:gd name="connsiteX6" fmla="*/ 0 w 1872208"/>
              <a:gd name="connsiteY6" fmla="*/ 706771 h 1078995"/>
              <a:gd name="connsiteX7" fmla="*/ 0 w 1872208"/>
              <a:gd name="connsiteY7" fmla="*/ 382735 h 1078995"/>
              <a:gd name="connsiteX0" fmla="*/ 0 w 1872208"/>
              <a:gd name="connsiteY0" fmla="*/ 298652 h 994912"/>
              <a:gd name="connsiteX1" fmla="*/ 1548172 w 1872208"/>
              <a:gd name="connsiteY1" fmla="*/ 298652 h 994912"/>
              <a:gd name="connsiteX2" fmla="*/ 1537662 w 1872208"/>
              <a:gd name="connsiteY2" fmla="*/ 0 h 994912"/>
              <a:gd name="connsiteX3" fmla="*/ 1872208 w 1872208"/>
              <a:gd name="connsiteY3" fmla="*/ 460670 h 994912"/>
              <a:gd name="connsiteX4" fmla="*/ 1558682 w 1872208"/>
              <a:gd name="connsiteY4" fmla="*/ 994912 h 994912"/>
              <a:gd name="connsiteX5" fmla="*/ 1548172 w 1872208"/>
              <a:gd name="connsiteY5" fmla="*/ 622688 h 994912"/>
              <a:gd name="connsiteX6" fmla="*/ 0 w 1872208"/>
              <a:gd name="connsiteY6" fmla="*/ 622688 h 994912"/>
              <a:gd name="connsiteX7" fmla="*/ 0 w 1872208"/>
              <a:gd name="connsiteY7" fmla="*/ 298652 h 994912"/>
              <a:gd name="connsiteX0" fmla="*/ 0 w 1872208"/>
              <a:gd name="connsiteY0" fmla="*/ 298652 h 942360"/>
              <a:gd name="connsiteX1" fmla="*/ 1548172 w 1872208"/>
              <a:gd name="connsiteY1" fmla="*/ 298652 h 942360"/>
              <a:gd name="connsiteX2" fmla="*/ 1537662 w 1872208"/>
              <a:gd name="connsiteY2" fmla="*/ 0 h 942360"/>
              <a:gd name="connsiteX3" fmla="*/ 1872208 w 1872208"/>
              <a:gd name="connsiteY3" fmla="*/ 460670 h 942360"/>
              <a:gd name="connsiteX4" fmla="*/ 1558682 w 1872208"/>
              <a:gd name="connsiteY4" fmla="*/ 942360 h 942360"/>
              <a:gd name="connsiteX5" fmla="*/ 1548172 w 1872208"/>
              <a:gd name="connsiteY5" fmla="*/ 622688 h 942360"/>
              <a:gd name="connsiteX6" fmla="*/ 0 w 1872208"/>
              <a:gd name="connsiteY6" fmla="*/ 622688 h 942360"/>
              <a:gd name="connsiteX7" fmla="*/ 0 w 1872208"/>
              <a:gd name="connsiteY7" fmla="*/ 298652 h 942360"/>
              <a:gd name="connsiteX0" fmla="*/ 0 w 1872208"/>
              <a:gd name="connsiteY0" fmla="*/ 486476 h 1130184"/>
              <a:gd name="connsiteX1" fmla="*/ 1548172 w 1872208"/>
              <a:gd name="connsiteY1" fmla="*/ 486476 h 1130184"/>
              <a:gd name="connsiteX2" fmla="*/ 1555083 w 1872208"/>
              <a:gd name="connsiteY2" fmla="*/ 0 h 1130184"/>
              <a:gd name="connsiteX3" fmla="*/ 1872208 w 1872208"/>
              <a:gd name="connsiteY3" fmla="*/ 648494 h 1130184"/>
              <a:gd name="connsiteX4" fmla="*/ 1558682 w 1872208"/>
              <a:gd name="connsiteY4" fmla="*/ 1130184 h 1130184"/>
              <a:gd name="connsiteX5" fmla="*/ 1548172 w 1872208"/>
              <a:gd name="connsiteY5" fmla="*/ 810512 h 1130184"/>
              <a:gd name="connsiteX6" fmla="*/ 0 w 1872208"/>
              <a:gd name="connsiteY6" fmla="*/ 810512 h 1130184"/>
              <a:gd name="connsiteX7" fmla="*/ 0 w 1872208"/>
              <a:gd name="connsiteY7" fmla="*/ 486476 h 1130184"/>
              <a:gd name="connsiteX0" fmla="*/ 0 w 1872208"/>
              <a:gd name="connsiteY0" fmla="*/ 486476 h 1257420"/>
              <a:gd name="connsiteX1" fmla="*/ 1548172 w 1872208"/>
              <a:gd name="connsiteY1" fmla="*/ 486476 h 1257420"/>
              <a:gd name="connsiteX2" fmla="*/ 1555083 w 1872208"/>
              <a:gd name="connsiteY2" fmla="*/ 0 h 1257420"/>
              <a:gd name="connsiteX3" fmla="*/ 1872208 w 1872208"/>
              <a:gd name="connsiteY3" fmla="*/ 648494 h 1257420"/>
              <a:gd name="connsiteX4" fmla="*/ 1549971 w 1872208"/>
              <a:gd name="connsiteY4" fmla="*/ 1257420 h 1257420"/>
              <a:gd name="connsiteX5" fmla="*/ 1548172 w 1872208"/>
              <a:gd name="connsiteY5" fmla="*/ 810512 h 1257420"/>
              <a:gd name="connsiteX6" fmla="*/ 0 w 1872208"/>
              <a:gd name="connsiteY6" fmla="*/ 810512 h 1257420"/>
              <a:gd name="connsiteX7" fmla="*/ 0 w 1872208"/>
              <a:gd name="connsiteY7" fmla="*/ 486476 h 1257420"/>
              <a:gd name="connsiteX0" fmla="*/ 0 w 1872208"/>
              <a:gd name="connsiteY0" fmla="*/ 456182 h 1227126"/>
              <a:gd name="connsiteX1" fmla="*/ 1548172 w 1872208"/>
              <a:gd name="connsiteY1" fmla="*/ 456182 h 1227126"/>
              <a:gd name="connsiteX2" fmla="*/ 1546372 w 1872208"/>
              <a:gd name="connsiteY2" fmla="*/ 0 h 1227126"/>
              <a:gd name="connsiteX3" fmla="*/ 1872208 w 1872208"/>
              <a:gd name="connsiteY3" fmla="*/ 618200 h 1227126"/>
              <a:gd name="connsiteX4" fmla="*/ 1549971 w 1872208"/>
              <a:gd name="connsiteY4" fmla="*/ 1227126 h 1227126"/>
              <a:gd name="connsiteX5" fmla="*/ 1548172 w 1872208"/>
              <a:gd name="connsiteY5" fmla="*/ 780218 h 1227126"/>
              <a:gd name="connsiteX6" fmla="*/ 0 w 1872208"/>
              <a:gd name="connsiteY6" fmla="*/ 780218 h 1227126"/>
              <a:gd name="connsiteX7" fmla="*/ 0 w 1872208"/>
              <a:gd name="connsiteY7" fmla="*/ 456182 h 1227126"/>
              <a:gd name="connsiteX0" fmla="*/ 0 w 1776564"/>
              <a:gd name="connsiteY0" fmla="*/ 456182 h 1227126"/>
              <a:gd name="connsiteX1" fmla="*/ 1548172 w 1776564"/>
              <a:gd name="connsiteY1" fmla="*/ 456182 h 1227126"/>
              <a:gd name="connsiteX2" fmla="*/ 1546372 w 1776564"/>
              <a:gd name="connsiteY2" fmla="*/ 0 h 1227126"/>
              <a:gd name="connsiteX3" fmla="*/ 1776564 w 1776564"/>
              <a:gd name="connsiteY3" fmla="*/ 618199 h 1227126"/>
              <a:gd name="connsiteX4" fmla="*/ 1549971 w 1776564"/>
              <a:gd name="connsiteY4" fmla="*/ 1227126 h 1227126"/>
              <a:gd name="connsiteX5" fmla="*/ 1548172 w 1776564"/>
              <a:gd name="connsiteY5" fmla="*/ 780218 h 1227126"/>
              <a:gd name="connsiteX6" fmla="*/ 0 w 1776564"/>
              <a:gd name="connsiteY6" fmla="*/ 780218 h 1227126"/>
              <a:gd name="connsiteX7" fmla="*/ 0 w 1776564"/>
              <a:gd name="connsiteY7" fmla="*/ 456182 h 122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6564" h="1227126">
                <a:moveTo>
                  <a:pt x="0" y="456182"/>
                </a:moveTo>
                <a:lnTo>
                  <a:pt x="1548172" y="456182"/>
                </a:lnTo>
                <a:cubicBezTo>
                  <a:pt x="1550476" y="294023"/>
                  <a:pt x="1544068" y="162159"/>
                  <a:pt x="1546372" y="0"/>
                </a:cubicBezTo>
                <a:lnTo>
                  <a:pt x="1776564" y="618199"/>
                </a:lnTo>
                <a:lnTo>
                  <a:pt x="1549971" y="1227126"/>
                </a:lnTo>
                <a:cubicBezTo>
                  <a:pt x="1549371" y="1078157"/>
                  <a:pt x="1548772" y="929187"/>
                  <a:pt x="1548172" y="780218"/>
                </a:cubicBezTo>
                <a:lnTo>
                  <a:pt x="0" y="780218"/>
                </a:lnTo>
                <a:lnTo>
                  <a:pt x="0" y="456182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5" name="Овальная выноска 24"/>
          <p:cNvSpPr/>
          <p:nvPr/>
        </p:nvSpPr>
        <p:spPr>
          <a:xfrm>
            <a:off x="735013" y="1471613"/>
            <a:ext cx="3849687" cy="2732087"/>
          </a:xfrm>
          <a:custGeom>
            <a:avLst/>
            <a:gdLst>
              <a:gd name="connsiteX0" fmla="*/ 1008201 w 3168352"/>
              <a:gd name="connsiteY0" fmla="*/ 2824059 h 1417195"/>
              <a:gd name="connsiteX1" fmla="*/ 1096122 w 3168352"/>
              <a:gd name="connsiteY1" fmla="*/ 1382729 h 1417195"/>
              <a:gd name="connsiteX2" fmla="*/ 479081 w 3168352"/>
              <a:gd name="connsiteY2" fmla="*/ 200884 h 1417195"/>
              <a:gd name="connsiteX3" fmla="*/ 1752646 w 3168352"/>
              <a:gd name="connsiteY3" fmla="*/ 4017 h 1417195"/>
              <a:gd name="connsiteX4" fmla="*/ 3162441 w 3168352"/>
              <a:gd name="connsiteY4" fmla="*/ 769757 h 1417195"/>
              <a:gd name="connsiteX5" fmla="*/ 1696240 w 3168352"/>
              <a:gd name="connsiteY5" fmla="*/ 1415420 h 1417195"/>
              <a:gd name="connsiteX6" fmla="*/ 1008201 w 3168352"/>
              <a:gd name="connsiteY6" fmla="*/ 2824059 h 1417195"/>
              <a:gd name="connsiteX0" fmla="*/ 880571 w 3040811"/>
              <a:gd name="connsiteY0" fmla="*/ 2828706 h 2828706"/>
              <a:gd name="connsiteX1" fmla="*/ 642671 w 3040811"/>
              <a:gd name="connsiteY1" fmla="*/ 1282273 h 2828706"/>
              <a:gd name="connsiteX2" fmla="*/ 351451 w 3040811"/>
              <a:gd name="connsiteY2" fmla="*/ 205531 h 2828706"/>
              <a:gd name="connsiteX3" fmla="*/ 1625016 w 3040811"/>
              <a:gd name="connsiteY3" fmla="*/ 8664 h 2828706"/>
              <a:gd name="connsiteX4" fmla="*/ 3034811 w 3040811"/>
              <a:gd name="connsiteY4" fmla="*/ 774404 h 2828706"/>
              <a:gd name="connsiteX5" fmla="*/ 1568610 w 3040811"/>
              <a:gd name="connsiteY5" fmla="*/ 1420067 h 2828706"/>
              <a:gd name="connsiteX6" fmla="*/ 880571 w 3040811"/>
              <a:gd name="connsiteY6" fmla="*/ 2828706 h 2828706"/>
              <a:gd name="connsiteX0" fmla="*/ 880571 w 3040811"/>
              <a:gd name="connsiteY0" fmla="*/ 2828706 h 2828706"/>
              <a:gd name="connsiteX1" fmla="*/ 642671 w 3040811"/>
              <a:gd name="connsiteY1" fmla="*/ 1282273 h 2828706"/>
              <a:gd name="connsiteX2" fmla="*/ 351451 w 3040811"/>
              <a:gd name="connsiteY2" fmla="*/ 205531 h 2828706"/>
              <a:gd name="connsiteX3" fmla="*/ 1625016 w 3040811"/>
              <a:gd name="connsiteY3" fmla="*/ 8664 h 2828706"/>
              <a:gd name="connsiteX4" fmla="*/ 3034811 w 3040811"/>
              <a:gd name="connsiteY4" fmla="*/ 774404 h 2828706"/>
              <a:gd name="connsiteX5" fmla="*/ 2041576 w 3040811"/>
              <a:gd name="connsiteY5" fmla="*/ 1283433 h 2828706"/>
              <a:gd name="connsiteX6" fmla="*/ 880571 w 3040811"/>
              <a:gd name="connsiteY6" fmla="*/ 2828706 h 2828706"/>
              <a:gd name="connsiteX0" fmla="*/ 887451 w 3047691"/>
              <a:gd name="connsiteY0" fmla="*/ 2826595 h 2826595"/>
              <a:gd name="connsiteX1" fmla="*/ 639041 w 3047691"/>
              <a:gd name="connsiteY1" fmla="*/ 1154038 h 2826595"/>
              <a:gd name="connsiteX2" fmla="*/ 358331 w 3047691"/>
              <a:gd name="connsiteY2" fmla="*/ 203420 h 2826595"/>
              <a:gd name="connsiteX3" fmla="*/ 1631896 w 3047691"/>
              <a:gd name="connsiteY3" fmla="*/ 6553 h 2826595"/>
              <a:gd name="connsiteX4" fmla="*/ 3041691 w 3047691"/>
              <a:gd name="connsiteY4" fmla="*/ 772293 h 2826595"/>
              <a:gd name="connsiteX5" fmla="*/ 2048456 w 3047691"/>
              <a:gd name="connsiteY5" fmla="*/ 1281322 h 2826595"/>
              <a:gd name="connsiteX6" fmla="*/ 887451 w 3047691"/>
              <a:gd name="connsiteY6" fmla="*/ 2826595 h 2826595"/>
              <a:gd name="connsiteX0" fmla="*/ 887451 w 3047691"/>
              <a:gd name="connsiteY0" fmla="*/ 2826595 h 2826595"/>
              <a:gd name="connsiteX1" fmla="*/ 639041 w 3047691"/>
              <a:gd name="connsiteY1" fmla="*/ 1154038 h 2826595"/>
              <a:gd name="connsiteX2" fmla="*/ 358331 w 3047691"/>
              <a:gd name="connsiteY2" fmla="*/ 203420 h 2826595"/>
              <a:gd name="connsiteX3" fmla="*/ 1631896 w 3047691"/>
              <a:gd name="connsiteY3" fmla="*/ 6553 h 2826595"/>
              <a:gd name="connsiteX4" fmla="*/ 3041691 w 3047691"/>
              <a:gd name="connsiteY4" fmla="*/ 772293 h 2826595"/>
              <a:gd name="connsiteX5" fmla="*/ 2048456 w 3047691"/>
              <a:gd name="connsiteY5" fmla="*/ 1281322 h 2826595"/>
              <a:gd name="connsiteX6" fmla="*/ 887451 w 3047691"/>
              <a:gd name="connsiteY6" fmla="*/ 2826595 h 2826595"/>
              <a:gd name="connsiteX0" fmla="*/ 896269 w 3056509"/>
              <a:gd name="connsiteY0" fmla="*/ 2826595 h 2826595"/>
              <a:gd name="connsiteX1" fmla="*/ 647859 w 3056509"/>
              <a:gd name="connsiteY1" fmla="*/ 1154038 h 2826595"/>
              <a:gd name="connsiteX2" fmla="*/ 367149 w 3056509"/>
              <a:gd name="connsiteY2" fmla="*/ 203420 h 2826595"/>
              <a:gd name="connsiteX3" fmla="*/ 1640714 w 3056509"/>
              <a:gd name="connsiteY3" fmla="*/ 6553 h 2826595"/>
              <a:gd name="connsiteX4" fmla="*/ 3050509 w 3056509"/>
              <a:gd name="connsiteY4" fmla="*/ 772293 h 2826595"/>
              <a:gd name="connsiteX5" fmla="*/ 2057274 w 3056509"/>
              <a:gd name="connsiteY5" fmla="*/ 1281322 h 2826595"/>
              <a:gd name="connsiteX6" fmla="*/ 896269 w 3056509"/>
              <a:gd name="connsiteY6" fmla="*/ 2826595 h 2826595"/>
              <a:gd name="connsiteX0" fmla="*/ 964002 w 3122140"/>
              <a:gd name="connsiteY0" fmla="*/ 2858845 h 2858845"/>
              <a:gd name="connsiteX1" fmla="*/ 715592 w 3122140"/>
              <a:gd name="connsiteY1" fmla="*/ 1186288 h 2858845"/>
              <a:gd name="connsiteX2" fmla="*/ 277227 w 3122140"/>
              <a:gd name="connsiteY2" fmla="*/ 225160 h 2858845"/>
              <a:gd name="connsiteX3" fmla="*/ 1708447 w 3122140"/>
              <a:gd name="connsiteY3" fmla="*/ 38803 h 2858845"/>
              <a:gd name="connsiteX4" fmla="*/ 3118242 w 3122140"/>
              <a:gd name="connsiteY4" fmla="*/ 804543 h 2858845"/>
              <a:gd name="connsiteX5" fmla="*/ 2125007 w 3122140"/>
              <a:gd name="connsiteY5" fmla="*/ 1313572 h 2858845"/>
              <a:gd name="connsiteX6" fmla="*/ 964002 w 3122140"/>
              <a:gd name="connsiteY6" fmla="*/ 2858845 h 2858845"/>
              <a:gd name="connsiteX0" fmla="*/ 981611 w 3139749"/>
              <a:gd name="connsiteY0" fmla="*/ 2855609 h 2855609"/>
              <a:gd name="connsiteX1" fmla="*/ 733201 w 3139749"/>
              <a:gd name="connsiteY1" fmla="*/ 1183052 h 2855609"/>
              <a:gd name="connsiteX2" fmla="*/ 294836 w 3139749"/>
              <a:gd name="connsiteY2" fmla="*/ 221924 h 2855609"/>
              <a:gd name="connsiteX3" fmla="*/ 1726056 w 3139749"/>
              <a:gd name="connsiteY3" fmla="*/ 35567 h 2855609"/>
              <a:gd name="connsiteX4" fmla="*/ 3135851 w 3139749"/>
              <a:gd name="connsiteY4" fmla="*/ 801307 h 2855609"/>
              <a:gd name="connsiteX5" fmla="*/ 2142616 w 3139749"/>
              <a:gd name="connsiteY5" fmla="*/ 1310336 h 2855609"/>
              <a:gd name="connsiteX6" fmla="*/ 981611 w 3139749"/>
              <a:gd name="connsiteY6" fmla="*/ 2855609 h 2855609"/>
              <a:gd name="connsiteX0" fmla="*/ 1008434 w 3174418"/>
              <a:gd name="connsiteY0" fmla="*/ 2785404 h 2785404"/>
              <a:gd name="connsiteX1" fmla="*/ 760024 w 3174418"/>
              <a:gd name="connsiteY1" fmla="*/ 1112847 h 2785404"/>
              <a:gd name="connsiteX2" fmla="*/ 321659 w 3174418"/>
              <a:gd name="connsiteY2" fmla="*/ 151719 h 2785404"/>
              <a:gd name="connsiteX3" fmla="*/ 2478093 w 3174418"/>
              <a:gd name="connsiteY3" fmla="*/ 59956 h 2785404"/>
              <a:gd name="connsiteX4" fmla="*/ 3162674 w 3174418"/>
              <a:gd name="connsiteY4" fmla="*/ 731102 h 2785404"/>
              <a:gd name="connsiteX5" fmla="*/ 2169439 w 3174418"/>
              <a:gd name="connsiteY5" fmla="*/ 1240131 h 2785404"/>
              <a:gd name="connsiteX6" fmla="*/ 1008434 w 3174418"/>
              <a:gd name="connsiteY6" fmla="*/ 2785404 h 2785404"/>
              <a:gd name="connsiteX0" fmla="*/ 1008434 w 3174418"/>
              <a:gd name="connsiteY0" fmla="*/ 2785404 h 2785404"/>
              <a:gd name="connsiteX1" fmla="*/ 760024 w 3174418"/>
              <a:gd name="connsiteY1" fmla="*/ 1112847 h 2785404"/>
              <a:gd name="connsiteX2" fmla="*/ 321659 w 3174418"/>
              <a:gd name="connsiteY2" fmla="*/ 151719 h 2785404"/>
              <a:gd name="connsiteX3" fmla="*/ 2478093 w 3174418"/>
              <a:gd name="connsiteY3" fmla="*/ 59956 h 2785404"/>
              <a:gd name="connsiteX4" fmla="*/ 3162674 w 3174418"/>
              <a:gd name="connsiteY4" fmla="*/ 731102 h 2785404"/>
              <a:gd name="connsiteX5" fmla="*/ 2190460 w 3174418"/>
              <a:gd name="connsiteY5" fmla="*/ 1135028 h 2785404"/>
              <a:gd name="connsiteX6" fmla="*/ 1008434 w 3174418"/>
              <a:gd name="connsiteY6" fmla="*/ 2785404 h 2785404"/>
              <a:gd name="connsiteX0" fmla="*/ 1008434 w 3174418"/>
              <a:gd name="connsiteY0" fmla="*/ 2785404 h 2785404"/>
              <a:gd name="connsiteX1" fmla="*/ 760024 w 3174418"/>
              <a:gd name="connsiteY1" fmla="*/ 1112847 h 2785404"/>
              <a:gd name="connsiteX2" fmla="*/ 321659 w 3174418"/>
              <a:gd name="connsiteY2" fmla="*/ 151719 h 2785404"/>
              <a:gd name="connsiteX3" fmla="*/ 2478093 w 3174418"/>
              <a:gd name="connsiteY3" fmla="*/ 59956 h 2785404"/>
              <a:gd name="connsiteX4" fmla="*/ 3162674 w 3174418"/>
              <a:gd name="connsiteY4" fmla="*/ 731102 h 2785404"/>
              <a:gd name="connsiteX5" fmla="*/ 2190460 w 3174418"/>
              <a:gd name="connsiteY5" fmla="*/ 1135028 h 2785404"/>
              <a:gd name="connsiteX6" fmla="*/ 1008434 w 3174418"/>
              <a:gd name="connsiteY6" fmla="*/ 2785404 h 2785404"/>
              <a:gd name="connsiteX0" fmla="*/ 1008434 w 3174418"/>
              <a:gd name="connsiteY0" fmla="*/ 2785404 h 2785404"/>
              <a:gd name="connsiteX1" fmla="*/ 760024 w 3174418"/>
              <a:gd name="connsiteY1" fmla="*/ 1112847 h 2785404"/>
              <a:gd name="connsiteX2" fmla="*/ 321659 w 3174418"/>
              <a:gd name="connsiteY2" fmla="*/ 151719 h 2785404"/>
              <a:gd name="connsiteX3" fmla="*/ 2478093 w 3174418"/>
              <a:gd name="connsiteY3" fmla="*/ 59956 h 2785404"/>
              <a:gd name="connsiteX4" fmla="*/ 3162674 w 3174418"/>
              <a:gd name="connsiteY4" fmla="*/ 731102 h 2785404"/>
              <a:gd name="connsiteX5" fmla="*/ 2190460 w 3174418"/>
              <a:gd name="connsiteY5" fmla="*/ 1135028 h 2785404"/>
              <a:gd name="connsiteX6" fmla="*/ 1008434 w 3174418"/>
              <a:gd name="connsiteY6" fmla="*/ 2785404 h 2785404"/>
              <a:gd name="connsiteX0" fmla="*/ 1008434 w 3174418"/>
              <a:gd name="connsiteY0" fmla="*/ 2785404 h 2785404"/>
              <a:gd name="connsiteX1" fmla="*/ 760024 w 3174418"/>
              <a:gd name="connsiteY1" fmla="*/ 1112847 h 2785404"/>
              <a:gd name="connsiteX2" fmla="*/ 321659 w 3174418"/>
              <a:gd name="connsiteY2" fmla="*/ 151719 h 2785404"/>
              <a:gd name="connsiteX3" fmla="*/ 2478093 w 3174418"/>
              <a:gd name="connsiteY3" fmla="*/ 59956 h 2785404"/>
              <a:gd name="connsiteX4" fmla="*/ 3162674 w 3174418"/>
              <a:gd name="connsiteY4" fmla="*/ 731102 h 2785404"/>
              <a:gd name="connsiteX5" fmla="*/ 2190460 w 3174418"/>
              <a:gd name="connsiteY5" fmla="*/ 1135028 h 2785404"/>
              <a:gd name="connsiteX6" fmla="*/ 1008434 w 3174418"/>
              <a:gd name="connsiteY6" fmla="*/ 2785404 h 2785404"/>
              <a:gd name="connsiteX0" fmla="*/ 1008434 w 3022931"/>
              <a:gd name="connsiteY0" fmla="*/ 2789945 h 2789945"/>
              <a:gd name="connsiteX1" fmla="*/ 760024 w 3022931"/>
              <a:gd name="connsiteY1" fmla="*/ 1117388 h 2789945"/>
              <a:gd name="connsiteX2" fmla="*/ 321659 w 3022931"/>
              <a:gd name="connsiteY2" fmla="*/ 156260 h 2789945"/>
              <a:gd name="connsiteX3" fmla="*/ 2478093 w 3022931"/>
              <a:gd name="connsiteY3" fmla="*/ 64497 h 2789945"/>
              <a:gd name="connsiteX4" fmla="*/ 3005018 w 3022931"/>
              <a:gd name="connsiteY4" fmla="*/ 798705 h 2789945"/>
              <a:gd name="connsiteX5" fmla="*/ 2190460 w 3022931"/>
              <a:gd name="connsiteY5" fmla="*/ 1139569 h 2789945"/>
              <a:gd name="connsiteX6" fmla="*/ 1008434 w 3022931"/>
              <a:gd name="connsiteY6" fmla="*/ 2789945 h 2789945"/>
              <a:gd name="connsiteX0" fmla="*/ 1008434 w 3022931"/>
              <a:gd name="connsiteY0" fmla="*/ 2789945 h 2789945"/>
              <a:gd name="connsiteX1" fmla="*/ 760024 w 3022931"/>
              <a:gd name="connsiteY1" fmla="*/ 1117388 h 2789945"/>
              <a:gd name="connsiteX2" fmla="*/ 321659 w 3022931"/>
              <a:gd name="connsiteY2" fmla="*/ 156260 h 2789945"/>
              <a:gd name="connsiteX3" fmla="*/ 2478093 w 3022931"/>
              <a:gd name="connsiteY3" fmla="*/ 64497 h 2789945"/>
              <a:gd name="connsiteX4" fmla="*/ 3005018 w 3022931"/>
              <a:gd name="connsiteY4" fmla="*/ 798705 h 2789945"/>
              <a:gd name="connsiteX5" fmla="*/ 2190460 w 3022931"/>
              <a:gd name="connsiteY5" fmla="*/ 1139569 h 2789945"/>
              <a:gd name="connsiteX6" fmla="*/ 1008434 w 3022931"/>
              <a:gd name="connsiteY6" fmla="*/ 2789945 h 2789945"/>
              <a:gd name="connsiteX0" fmla="*/ 1008434 w 3022931"/>
              <a:gd name="connsiteY0" fmla="*/ 2789945 h 2789945"/>
              <a:gd name="connsiteX1" fmla="*/ 760024 w 3022931"/>
              <a:gd name="connsiteY1" fmla="*/ 1117388 h 2789945"/>
              <a:gd name="connsiteX2" fmla="*/ 321659 w 3022931"/>
              <a:gd name="connsiteY2" fmla="*/ 156260 h 2789945"/>
              <a:gd name="connsiteX3" fmla="*/ 2478093 w 3022931"/>
              <a:gd name="connsiteY3" fmla="*/ 64497 h 2789945"/>
              <a:gd name="connsiteX4" fmla="*/ 3005018 w 3022931"/>
              <a:gd name="connsiteY4" fmla="*/ 798705 h 2789945"/>
              <a:gd name="connsiteX5" fmla="*/ 2190460 w 3022931"/>
              <a:gd name="connsiteY5" fmla="*/ 1139569 h 2789945"/>
              <a:gd name="connsiteX6" fmla="*/ 1008434 w 3022931"/>
              <a:gd name="connsiteY6" fmla="*/ 2789945 h 2789945"/>
              <a:gd name="connsiteX0" fmla="*/ 1008434 w 3022931"/>
              <a:gd name="connsiteY0" fmla="*/ 2789945 h 2789945"/>
              <a:gd name="connsiteX1" fmla="*/ 760024 w 3022931"/>
              <a:gd name="connsiteY1" fmla="*/ 1117388 h 2789945"/>
              <a:gd name="connsiteX2" fmla="*/ 321659 w 3022931"/>
              <a:gd name="connsiteY2" fmla="*/ 156260 h 2789945"/>
              <a:gd name="connsiteX3" fmla="*/ 2478093 w 3022931"/>
              <a:gd name="connsiteY3" fmla="*/ 64497 h 2789945"/>
              <a:gd name="connsiteX4" fmla="*/ 3005018 w 3022931"/>
              <a:gd name="connsiteY4" fmla="*/ 798705 h 2789945"/>
              <a:gd name="connsiteX5" fmla="*/ 2190460 w 3022931"/>
              <a:gd name="connsiteY5" fmla="*/ 1139569 h 2789945"/>
              <a:gd name="connsiteX6" fmla="*/ 1008434 w 3022931"/>
              <a:gd name="connsiteY6" fmla="*/ 2789945 h 2789945"/>
              <a:gd name="connsiteX0" fmla="*/ 1008434 w 3022931"/>
              <a:gd name="connsiteY0" fmla="*/ 2789945 h 2789945"/>
              <a:gd name="connsiteX1" fmla="*/ 760024 w 3022931"/>
              <a:gd name="connsiteY1" fmla="*/ 1117388 h 2789945"/>
              <a:gd name="connsiteX2" fmla="*/ 321659 w 3022931"/>
              <a:gd name="connsiteY2" fmla="*/ 156260 h 2789945"/>
              <a:gd name="connsiteX3" fmla="*/ 2478093 w 3022931"/>
              <a:gd name="connsiteY3" fmla="*/ 64497 h 2789945"/>
              <a:gd name="connsiteX4" fmla="*/ 3005018 w 3022931"/>
              <a:gd name="connsiteY4" fmla="*/ 798705 h 2789945"/>
              <a:gd name="connsiteX5" fmla="*/ 2190460 w 3022931"/>
              <a:gd name="connsiteY5" fmla="*/ 1139569 h 2789945"/>
              <a:gd name="connsiteX6" fmla="*/ 1008434 w 3022931"/>
              <a:gd name="connsiteY6" fmla="*/ 2789945 h 2789945"/>
              <a:gd name="connsiteX0" fmla="*/ 1008434 w 3022931"/>
              <a:gd name="connsiteY0" fmla="*/ 2789945 h 2789945"/>
              <a:gd name="connsiteX1" fmla="*/ 760024 w 3022931"/>
              <a:gd name="connsiteY1" fmla="*/ 1117388 h 2789945"/>
              <a:gd name="connsiteX2" fmla="*/ 321659 w 3022931"/>
              <a:gd name="connsiteY2" fmla="*/ 156260 h 2789945"/>
              <a:gd name="connsiteX3" fmla="*/ 2478093 w 3022931"/>
              <a:gd name="connsiteY3" fmla="*/ 64497 h 2789945"/>
              <a:gd name="connsiteX4" fmla="*/ 3005018 w 3022931"/>
              <a:gd name="connsiteY4" fmla="*/ 798705 h 2789945"/>
              <a:gd name="connsiteX5" fmla="*/ 2190460 w 3022931"/>
              <a:gd name="connsiteY5" fmla="*/ 1139569 h 2789945"/>
              <a:gd name="connsiteX6" fmla="*/ 1008434 w 3022931"/>
              <a:gd name="connsiteY6" fmla="*/ 2789945 h 2789945"/>
              <a:gd name="connsiteX0" fmla="*/ 1008434 w 3022931"/>
              <a:gd name="connsiteY0" fmla="*/ 2789945 h 2789945"/>
              <a:gd name="connsiteX1" fmla="*/ 760024 w 3022931"/>
              <a:gd name="connsiteY1" fmla="*/ 1117388 h 2789945"/>
              <a:gd name="connsiteX2" fmla="*/ 321659 w 3022931"/>
              <a:gd name="connsiteY2" fmla="*/ 156260 h 2789945"/>
              <a:gd name="connsiteX3" fmla="*/ 2478093 w 3022931"/>
              <a:gd name="connsiteY3" fmla="*/ 64497 h 2789945"/>
              <a:gd name="connsiteX4" fmla="*/ 3005018 w 3022931"/>
              <a:gd name="connsiteY4" fmla="*/ 798705 h 2789945"/>
              <a:gd name="connsiteX5" fmla="*/ 2190460 w 3022931"/>
              <a:gd name="connsiteY5" fmla="*/ 1139569 h 2789945"/>
              <a:gd name="connsiteX6" fmla="*/ 1008434 w 3022931"/>
              <a:gd name="connsiteY6" fmla="*/ 2789945 h 2789945"/>
              <a:gd name="connsiteX0" fmla="*/ 1008434 w 3022931"/>
              <a:gd name="connsiteY0" fmla="*/ 2789945 h 2789945"/>
              <a:gd name="connsiteX1" fmla="*/ 760024 w 3022931"/>
              <a:gd name="connsiteY1" fmla="*/ 1117388 h 2789945"/>
              <a:gd name="connsiteX2" fmla="*/ 321659 w 3022931"/>
              <a:gd name="connsiteY2" fmla="*/ 156260 h 2789945"/>
              <a:gd name="connsiteX3" fmla="*/ 2478093 w 3022931"/>
              <a:gd name="connsiteY3" fmla="*/ 64497 h 2789945"/>
              <a:gd name="connsiteX4" fmla="*/ 3005018 w 3022931"/>
              <a:gd name="connsiteY4" fmla="*/ 798705 h 2789945"/>
              <a:gd name="connsiteX5" fmla="*/ 2190460 w 3022931"/>
              <a:gd name="connsiteY5" fmla="*/ 1139569 h 2789945"/>
              <a:gd name="connsiteX6" fmla="*/ 1008434 w 3022931"/>
              <a:gd name="connsiteY6" fmla="*/ 2789945 h 2789945"/>
              <a:gd name="connsiteX0" fmla="*/ 1008434 w 3022931"/>
              <a:gd name="connsiteY0" fmla="*/ 2789945 h 2789945"/>
              <a:gd name="connsiteX1" fmla="*/ 760024 w 3022931"/>
              <a:gd name="connsiteY1" fmla="*/ 1117388 h 2789945"/>
              <a:gd name="connsiteX2" fmla="*/ 321659 w 3022931"/>
              <a:gd name="connsiteY2" fmla="*/ 156260 h 2789945"/>
              <a:gd name="connsiteX3" fmla="*/ 2478093 w 3022931"/>
              <a:gd name="connsiteY3" fmla="*/ 64497 h 2789945"/>
              <a:gd name="connsiteX4" fmla="*/ 3005018 w 3022931"/>
              <a:gd name="connsiteY4" fmla="*/ 798705 h 2789945"/>
              <a:gd name="connsiteX5" fmla="*/ 2190460 w 3022931"/>
              <a:gd name="connsiteY5" fmla="*/ 1139569 h 2789945"/>
              <a:gd name="connsiteX6" fmla="*/ 1046181 w 3022931"/>
              <a:gd name="connsiteY6" fmla="*/ 2724896 h 2789945"/>
              <a:gd name="connsiteX7" fmla="*/ 1008434 w 3022931"/>
              <a:gd name="connsiteY7" fmla="*/ 2789945 h 2789945"/>
              <a:gd name="connsiteX0" fmla="*/ 1008434 w 3022931"/>
              <a:gd name="connsiteY0" fmla="*/ 2789945 h 2789945"/>
              <a:gd name="connsiteX1" fmla="*/ 760024 w 3022931"/>
              <a:gd name="connsiteY1" fmla="*/ 1117388 h 2789945"/>
              <a:gd name="connsiteX2" fmla="*/ 321659 w 3022931"/>
              <a:gd name="connsiteY2" fmla="*/ 156260 h 2789945"/>
              <a:gd name="connsiteX3" fmla="*/ 2478093 w 3022931"/>
              <a:gd name="connsiteY3" fmla="*/ 64497 h 2789945"/>
              <a:gd name="connsiteX4" fmla="*/ 3005018 w 3022931"/>
              <a:gd name="connsiteY4" fmla="*/ 798705 h 2789945"/>
              <a:gd name="connsiteX5" fmla="*/ 2190460 w 3022931"/>
              <a:gd name="connsiteY5" fmla="*/ 1139569 h 2789945"/>
              <a:gd name="connsiteX6" fmla="*/ 1046181 w 3022931"/>
              <a:gd name="connsiteY6" fmla="*/ 2724896 h 2789945"/>
              <a:gd name="connsiteX7" fmla="*/ 1008434 w 3022931"/>
              <a:gd name="connsiteY7" fmla="*/ 2789945 h 2789945"/>
              <a:gd name="connsiteX0" fmla="*/ 1008434 w 3022931"/>
              <a:gd name="connsiteY0" fmla="*/ 2789945 h 2789945"/>
              <a:gd name="connsiteX1" fmla="*/ 760024 w 3022931"/>
              <a:gd name="connsiteY1" fmla="*/ 1117388 h 2789945"/>
              <a:gd name="connsiteX2" fmla="*/ 321659 w 3022931"/>
              <a:gd name="connsiteY2" fmla="*/ 156260 h 2789945"/>
              <a:gd name="connsiteX3" fmla="*/ 2478093 w 3022931"/>
              <a:gd name="connsiteY3" fmla="*/ 64497 h 2789945"/>
              <a:gd name="connsiteX4" fmla="*/ 3005018 w 3022931"/>
              <a:gd name="connsiteY4" fmla="*/ 798705 h 2789945"/>
              <a:gd name="connsiteX5" fmla="*/ 2190460 w 3022931"/>
              <a:gd name="connsiteY5" fmla="*/ 1139569 h 2789945"/>
              <a:gd name="connsiteX6" fmla="*/ 1046181 w 3022931"/>
              <a:gd name="connsiteY6" fmla="*/ 2724896 h 2789945"/>
              <a:gd name="connsiteX7" fmla="*/ 1008434 w 3022931"/>
              <a:gd name="connsiteY7" fmla="*/ 2789945 h 2789945"/>
              <a:gd name="connsiteX0" fmla="*/ 1008434 w 3022931"/>
              <a:gd name="connsiteY0" fmla="*/ 2789945 h 2789945"/>
              <a:gd name="connsiteX1" fmla="*/ 760024 w 3022931"/>
              <a:gd name="connsiteY1" fmla="*/ 1117388 h 2789945"/>
              <a:gd name="connsiteX2" fmla="*/ 321659 w 3022931"/>
              <a:gd name="connsiteY2" fmla="*/ 156260 h 2789945"/>
              <a:gd name="connsiteX3" fmla="*/ 2478093 w 3022931"/>
              <a:gd name="connsiteY3" fmla="*/ 64497 h 2789945"/>
              <a:gd name="connsiteX4" fmla="*/ 3005018 w 3022931"/>
              <a:gd name="connsiteY4" fmla="*/ 798705 h 2789945"/>
              <a:gd name="connsiteX5" fmla="*/ 2190460 w 3022931"/>
              <a:gd name="connsiteY5" fmla="*/ 1139569 h 2789945"/>
              <a:gd name="connsiteX6" fmla="*/ 1172305 w 3022931"/>
              <a:gd name="connsiteY6" fmla="*/ 2735406 h 2789945"/>
              <a:gd name="connsiteX7" fmla="*/ 1008434 w 3022931"/>
              <a:gd name="connsiteY7" fmla="*/ 2789945 h 2789945"/>
              <a:gd name="connsiteX0" fmla="*/ 1008434 w 3022931"/>
              <a:gd name="connsiteY0" fmla="*/ 2789945 h 2798468"/>
              <a:gd name="connsiteX1" fmla="*/ 760024 w 3022931"/>
              <a:gd name="connsiteY1" fmla="*/ 1117388 h 2798468"/>
              <a:gd name="connsiteX2" fmla="*/ 321659 w 3022931"/>
              <a:gd name="connsiteY2" fmla="*/ 156260 h 2798468"/>
              <a:gd name="connsiteX3" fmla="*/ 2478093 w 3022931"/>
              <a:gd name="connsiteY3" fmla="*/ 64497 h 2798468"/>
              <a:gd name="connsiteX4" fmla="*/ 3005018 w 3022931"/>
              <a:gd name="connsiteY4" fmla="*/ 798705 h 2798468"/>
              <a:gd name="connsiteX5" fmla="*/ 2190460 w 3022931"/>
              <a:gd name="connsiteY5" fmla="*/ 1139569 h 2798468"/>
              <a:gd name="connsiteX6" fmla="*/ 1245877 w 3022931"/>
              <a:gd name="connsiteY6" fmla="*/ 2798468 h 2798468"/>
              <a:gd name="connsiteX7" fmla="*/ 1008434 w 3022931"/>
              <a:gd name="connsiteY7" fmla="*/ 2789945 h 2798468"/>
              <a:gd name="connsiteX0" fmla="*/ 1008434 w 3022931"/>
              <a:gd name="connsiteY0" fmla="*/ 2789945 h 2798468"/>
              <a:gd name="connsiteX1" fmla="*/ 760024 w 3022931"/>
              <a:gd name="connsiteY1" fmla="*/ 1117388 h 2798468"/>
              <a:gd name="connsiteX2" fmla="*/ 321659 w 3022931"/>
              <a:gd name="connsiteY2" fmla="*/ 156260 h 2798468"/>
              <a:gd name="connsiteX3" fmla="*/ 2478093 w 3022931"/>
              <a:gd name="connsiteY3" fmla="*/ 64497 h 2798468"/>
              <a:gd name="connsiteX4" fmla="*/ 3005018 w 3022931"/>
              <a:gd name="connsiteY4" fmla="*/ 798705 h 2798468"/>
              <a:gd name="connsiteX5" fmla="*/ 2190460 w 3022931"/>
              <a:gd name="connsiteY5" fmla="*/ 1139569 h 2798468"/>
              <a:gd name="connsiteX6" fmla="*/ 1245877 w 3022931"/>
              <a:gd name="connsiteY6" fmla="*/ 2798468 h 2798468"/>
              <a:gd name="connsiteX7" fmla="*/ 1008434 w 3022931"/>
              <a:gd name="connsiteY7" fmla="*/ 2789945 h 2798468"/>
              <a:gd name="connsiteX0" fmla="*/ 1008434 w 3022931"/>
              <a:gd name="connsiteY0" fmla="*/ 2789945 h 2798468"/>
              <a:gd name="connsiteX1" fmla="*/ 760024 w 3022931"/>
              <a:gd name="connsiteY1" fmla="*/ 1117388 h 2798468"/>
              <a:gd name="connsiteX2" fmla="*/ 321659 w 3022931"/>
              <a:gd name="connsiteY2" fmla="*/ 156260 h 2798468"/>
              <a:gd name="connsiteX3" fmla="*/ 2478093 w 3022931"/>
              <a:gd name="connsiteY3" fmla="*/ 64497 h 2798468"/>
              <a:gd name="connsiteX4" fmla="*/ 3005018 w 3022931"/>
              <a:gd name="connsiteY4" fmla="*/ 798705 h 2798468"/>
              <a:gd name="connsiteX5" fmla="*/ 2190460 w 3022931"/>
              <a:gd name="connsiteY5" fmla="*/ 1139569 h 2798468"/>
              <a:gd name="connsiteX6" fmla="*/ 1245877 w 3022931"/>
              <a:gd name="connsiteY6" fmla="*/ 2798468 h 2798468"/>
              <a:gd name="connsiteX7" fmla="*/ 1008434 w 3022931"/>
              <a:gd name="connsiteY7" fmla="*/ 2789945 h 2798468"/>
              <a:gd name="connsiteX0" fmla="*/ 1008434 w 3022931"/>
              <a:gd name="connsiteY0" fmla="*/ 2789945 h 2798468"/>
              <a:gd name="connsiteX1" fmla="*/ 760024 w 3022931"/>
              <a:gd name="connsiteY1" fmla="*/ 1117388 h 2798468"/>
              <a:gd name="connsiteX2" fmla="*/ 321659 w 3022931"/>
              <a:gd name="connsiteY2" fmla="*/ 156260 h 2798468"/>
              <a:gd name="connsiteX3" fmla="*/ 2478093 w 3022931"/>
              <a:gd name="connsiteY3" fmla="*/ 64497 h 2798468"/>
              <a:gd name="connsiteX4" fmla="*/ 3005018 w 3022931"/>
              <a:gd name="connsiteY4" fmla="*/ 798705 h 2798468"/>
              <a:gd name="connsiteX5" fmla="*/ 2190460 w 3022931"/>
              <a:gd name="connsiteY5" fmla="*/ 1139569 h 2798468"/>
              <a:gd name="connsiteX6" fmla="*/ 1245877 w 3022931"/>
              <a:gd name="connsiteY6" fmla="*/ 2798468 h 2798468"/>
              <a:gd name="connsiteX7" fmla="*/ 1008434 w 3022931"/>
              <a:gd name="connsiteY7" fmla="*/ 2789945 h 2798468"/>
              <a:gd name="connsiteX0" fmla="*/ 1008434 w 3022931"/>
              <a:gd name="connsiteY0" fmla="*/ 2756086 h 2764609"/>
              <a:gd name="connsiteX1" fmla="*/ 760024 w 3022931"/>
              <a:gd name="connsiteY1" fmla="*/ 1083529 h 2764609"/>
              <a:gd name="connsiteX2" fmla="*/ 321659 w 3022931"/>
              <a:gd name="connsiteY2" fmla="*/ 122401 h 2764609"/>
              <a:gd name="connsiteX3" fmla="*/ 2478093 w 3022931"/>
              <a:gd name="connsiteY3" fmla="*/ 83190 h 2764609"/>
              <a:gd name="connsiteX4" fmla="*/ 3005018 w 3022931"/>
              <a:gd name="connsiteY4" fmla="*/ 764846 h 2764609"/>
              <a:gd name="connsiteX5" fmla="*/ 2190460 w 3022931"/>
              <a:gd name="connsiteY5" fmla="*/ 1105710 h 2764609"/>
              <a:gd name="connsiteX6" fmla="*/ 1245877 w 3022931"/>
              <a:gd name="connsiteY6" fmla="*/ 2764609 h 2764609"/>
              <a:gd name="connsiteX7" fmla="*/ 1008434 w 3022931"/>
              <a:gd name="connsiteY7" fmla="*/ 2756086 h 2764609"/>
              <a:gd name="connsiteX0" fmla="*/ 1008434 w 2889436"/>
              <a:gd name="connsiteY0" fmla="*/ 2755408 h 2763931"/>
              <a:gd name="connsiteX1" fmla="*/ 760024 w 2889436"/>
              <a:gd name="connsiteY1" fmla="*/ 1082851 h 2763931"/>
              <a:gd name="connsiteX2" fmla="*/ 321659 w 2889436"/>
              <a:gd name="connsiteY2" fmla="*/ 121723 h 2763931"/>
              <a:gd name="connsiteX3" fmla="*/ 2478093 w 2889436"/>
              <a:gd name="connsiteY3" fmla="*/ 82512 h 2763931"/>
              <a:gd name="connsiteX4" fmla="*/ 2857873 w 2889436"/>
              <a:gd name="connsiteY4" fmla="*/ 753658 h 2763931"/>
              <a:gd name="connsiteX5" fmla="*/ 2190460 w 2889436"/>
              <a:gd name="connsiteY5" fmla="*/ 1105032 h 2763931"/>
              <a:gd name="connsiteX6" fmla="*/ 1245877 w 2889436"/>
              <a:gd name="connsiteY6" fmla="*/ 2763931 h 2763931"/>
              <a:gd name="connsiteX7" fmla="*/ 1008434 w 2889436"/>
              <a:gd name="connsiteY7" fmla="*/ 2755408 h 2763931"/>
              <a:gd name="connsiteX0" fmla="*/ 1008434 w 2889436"/>
              <a:gd name="connsiteY0" fmla="*/ 2755408 h 2763931"/>
              <a:gd name="connsiteX1" fmla="*/ 760024 w 2889436"/>
              <a:gd name="connsiteY1" fmla="*/ 1082851 h 2763931"/>
              <a:gd name="connsiteX2" fmla="*/ 321659 w 2889436"/>
              <a:gd name="connsiteY2" fmla="*/ 121723 h 2763931"/>
              <a:gd name="connsiteX3" fmla="*/ 2478093 w 2889436"/>
              <a:gd name="connsiteY3" fmla="*/ 82512 h 2763931"/>
              <a:gd name="connsiteX4" fmla="*/ 2857873 w 2889436"/>
              <a:gd name="connsiteY4" fmla="*/ 753658 h 2763931"/>
              <a:gd name="connsiteX5" fmla="*/ 2190460 w 2889436"/>
              <a:gd name="connsiteY5" fmla="*/ 1105032 h 2763931"/>
              <a:gd name="connsiteX6" fmla="*/ 1161795 w 2889436"/>
              <a:gd name="connsiteY6" fmla="*/ 2763931 h 2763931"/>
              <a:gd name="connsiteX7" fmla="*/ 1008434 w 2889436"/>
              <a:gd name="connsiteY7" fmla="*/ 2755408 h 2763931"/>
              <a:gd name="connsiteX0" fmla="*/ 1008434 w 2889436"/>
              <a:gd name="connsiteY0" fmla="*/ 2755408 h 2763931"/>
              <a:gd name="connsiteX1" fmla="*/ 760024 w 2889436"/>
              <a:gd name="connsiteY1" fmla="*/ 1082851 h 2763931"/>
              <a:gd name="connsiteX2" fmla="*/ 321659 w 2889436"/>
              <a:gd name="connsiteY2" fmla="*/ 121723 h 2763931"/>
              <a:gd name="connsiteX3" fmla="*/ 2478093 w 2889436"/>
              <a:gd name="connsiteY3" fmla="*/ 82512 h 2763931"/>
              <a:gd name="connsiteX4" fmla="*/ 2857873 w 2889436"/>
              <a:gd name="connsiteY4" fmla="*/ 753658 h 2763931"/>
              <a:gd name="connsiteX5" fmla="*/ 2190460 w 2889436"/>
              <a:gd name="connsiteY5" fmla="*/ 1105032 h 2763931"/>
              <a:gd name="connsiteX6" fmla="*/ 1161795 w 2889436"/>
              <a:gd name="connsiteY6" fmla="*/ 2763931 h 2763931"/>
              <a:gd name="connsiteX7" fmla="*/ 1008434 w 2889436"/>
              <a:gd name="connsiteY7" fmla="*/ 2755408 h 2763931"/>
              <a:gd name="connsiteX0" fmla="*/ 1008434 w 2889436"/>
              <a:gd name="connsiteY0" fmla="*/ 2755408 h 2763931"/>
              <a:gd name="connsiteX1" fmla="*/ 760024 w 2889436"/>
              <a:gd name="connsiteY1" fmla="*/ 1082851 h 2763931"/>
              <a:gd name="connsiteX2" fmla="*/ 321659 w 2889436"/>
              <a:gd name="connsiteY2" fmla="*/ 121723 h 2763931"/>
              <a:gd name="connsiteX3" fmla="*/ 2478093 w 2889436"/>
              <a:gd name="connsiteY3" fmla="*/ 82512 h 2763931"/>
              <a:gd name="connsiteX4" fmla="*/ 2857873 w 2889436"/>
              <a:gd name="connsiteY4" fmla="*/ 753658 h 2763931"/>
              <a:gd name="connsiteX5" fmla="*/ 2190460 w 2889436"/>
              <a:gd name="connsiteY5" fmla="*/ 1105032 h 2763931"/>
              <a:gd name="connsiteX6" fmla="*/ 1161795 w 2889436"/>
              <a:gd name="connsiteY6" fmla="*/ 2763931 h 2763931"/>
              <a:gd name="connsiteX7" fmla="*/ 1008434 w 2889436"/>
              <a:gd name="connsiteY7" fmla="*/ 2755408 h 2763931"/>
              <a:gd name="connsiteX0" fmla="*/ 1008434 w 2859402"/>
              <a:gd name="connsiteY0" fmla="*/ 2755408 h 2763931"/>
              <a:gd name="connsiteX1" fmla="*/ 760024 w 2859402"/>
              <a:gd name="connsiteY1" fmla="*/ 1082851 h 2763931"/>
              <a:gd name="connsiteX2" fmla="*/ 321659 w 2859402"/>
              <a:gd name="connsiteY2" fmla="*/ 121723 h 2763931"/>
              <a:gd name="connsiteX3" fmla="*/ 2478093 w 2859402"/>
              <a:gd name="connsiteY3" fmla="*/ 82512 h 2763931"/>
              <a:gd name="connsiteX4" fmla="*/ 2857873 w 2859402"/>
              <a:gd name="connsiteY4" fmla="*/ 753658 h 2763931"/>
              <a:gd name="connsiteX5" fmla="*/ 2190460 w 2859402"/>
              <a:gd name="connsiteY5" fmla="*/ 1105032 h 2763931"/>
              <a:gd name="connsiteX6" fmla="*/ 1161795 w 2859402"/>
              <a:gd name="connsiteY6" fmla="*/ 2763931 h 2763931"/>
              <a:gd name="connsiteX7" fmla="*/ 1008434 w 2859402"/>
              <a:gd name="connsiteY7" fmla="*/ 2755408 h 2763931"/>
              <a:gd name="connsiteX0" fmla="*/ 1008434 w 2907547"/>
              <a:gd name="connsiteY0" fmla="*/ 2755408 h 2763931"/>
              <a:gd name="connsiteX1" fmla="*/ 760024 w 2907547"/>
              <a:gd name="connsiteY1" fmla="*/ 1082851 h 2763931"/>
              <a:gd name="connsiteX2" fmla="*/ 321659 w 2907547"/>
              <a:gd name="connsiteY2" fmla="*/ 121723 h 2763931"/>
              <a:gd name="connsiteX3" fmla="*/ 2478093 w 2907547"/>
              <a:gd name="connsiteY3" fmla="*/ 82512 h 2763931"/>
              <a:gd name="connsiteX4" fmla="*/ 2857873 w 2907547"/>
              <a:gd name="connsiteY4" fmla="*/ 753658 h 2763931"/>
              <a:gd name="connsiteX5" fmla="*/ 2190460 w 2907547"/>
              <a:gd name="connsiteY5" fmla="*/ 1105032 h 2763931"/>
              <a:gd name="connsiteX6" fmla="*/ 1161795 w 2907547"/>
              <a:gd name="connsiteY6" fmla="*/ 2763931 h 2763931"/>
              <a:gd name="connsiteX7" fmla="*/ 1008434 w 2907547"/>
              <a:gd name="connsiteY7" fmla="*/ 2755408 h 2763931"/>
              <a:gd name="connsiteX0" fmla="*/ 1008434 w 2907547"/>
              <a:gd name="connsiteY0" fmla="*/ 2755408 h 2763931"/>
              <a:gd name="connsiteX1" fmla="*/ 760024 w 2907547"/>
              <a:gd name="connsiteY1" fmla="*/ 1082851 h 2763931"/>
              <a:gd name="connsiteX2" fmla="*/ 321659 w 2907547"/>
              <a:gd name="connsiteY2" fmla="*/ 121723 h 2763931"/>
              <a:gd name="connsiteX3" fmla="*/ 2478093 w 2907547"/>
              <a:gd name="connsiteY3" fmla="*/ 82512 h 2763931"/>
              <a:gd name="connsiteX4" fmla="*/ 2857873 w 2907547"/>
              <a:gd name="connsiteY4" fmla="*/ 753658 h 2763931"/>
              <a:gd name="connsiteX5" fmla="*/ 2190460 w 2907547"/>
              <a:gd name="connsiteY5" fmla="*/ 1105032 h 2763931"/>
              <a:gd name="connsiteX6" fmla="*/ 1161795 w 2907547"/>
              <a:gd name="connsiteY6" fmla="*/ 2763931 h 2763931"/>
              <a:gd name="connsiteX7" fmla="*/ 1008434 w 2907547"/>
              <a:gd name="connsiteY7" fmla="*/ 2755408 h 2763931"/>
              <a:gd name="connsiteX0" fmla="*/ 1008434 w 3513635"/>
              <a:gd name="connsiteY0" fmla="*/ 2747152 h 2755675"/>
              <a:gd name="connsiteX1" fmla="*/ 760024 w 3513635"/>
              <a:gd name="connsiteY1" fmla="*/ 1074595 h 2755675"/>
              <a:gd name="connsiteX2" fmla="*/ 321659 w 3513635"/>
              <a:gd name="connsiteY2" fmla="*/ 113467 h 2755675"/>
              <a:gd name="connsiteX3" fmla="*/ 2478093 w 3513635"/>
              <a:gd name="connsiteY3" fmla="*/ 74256 h 2755675"/>
              <a:gd name="connsiteX4" fmla="*/ 3499140 w 3513635"/>
              <a:gd name="connsiteY4" fmla="*/ 614773 h 2755675"/>
              <a:gd name="connsiteX5" fmla="*/ 2190460 w 3513635"/>
              <a:gd name="connsiteY5" fmla="*/ 1096776 h 2755675"/>
              <a:gd name="connsiteX6" fmla="*/ 1161795 w 3513635"/>
              <a:gd name="connsiteY6" fmla="*/ 2755675 h 2755675"/>
              <a:gd name="connsiteX7" fmla="*/ 1008434 w 3513635"/>
              <a:gd name="connsiteY7" fmla="*/ 2747152 h 2755675"/>
              <a:gd name="connsiteX0" fmla="*/ 873261 w 3378462"/>
              <a:gd name="connsiteY0" fmla="*/ 2750170 h 2758693"/>
              <a:gd name="connsiteX1" fmla="*/ 897983 w 3378462"/>
              <a:gd name="connsiteY1" fmla="*/ 1125114 h 2758693"/>
              <a:gd name="connsiteX2" fmla="*/ 186486 w 3378462"/>
              <a:gd name="connsiteY2" fmla="*/ 116485 h 2758693"/>
              <a:gd name="connsiteX3" fmla="*/ 2342920 w 3378462"/>
              <a:gd name="connsiteY3" fmla="*/ 77274 h 2758693"/>
              <a:gd name="connsiteX4" fmla="*/ 3363967 w 3378462"/>
              <a:gd name="connsiteY4" fmla="*/ 617791 h 2758693"/>
              <a:gd name="connsiteX5" fmla="*/ 2055287 w 3378462"/>
              <a:gd name="connsiteY5" fmla="*/ 1099794 h 2758693"/>
              <a:gd name="connsiteX6" fmla="*/ 1026622 w 3378462"/>
              <a:gd name="connsiteY6" fmla="*/ 2758693 h 2758693"/>
              <a:gd name="connsiteX7" fmla="*/ 873261 w 3378462"/>
              <a:gd name="connsiteY7" fmla="*/ 2750170 h 2758693"/>
              <a:gd name="connsiteX0" fmla="*/ 843137 w 3348185"/>
              <a:gd name="connsiteY0" fmla="*/ 2694325 h 2702848"/>
              <a:gd name="connsiteX1" fmla="*/ 867859 w 3348185"/>
              <a:gd name="connsiteY1" fmla="*/ 1069269 h 2702848"/>
              <a:gd name="connsiteX2" fmla="*/ 203864 w 3348185"/>
              <a:gd name="connsiteY2" fmla="*/ 203144 h 2702848"/>
              <a:gd name="connsiteX3" fmla="*/ 2312796 w 3348185"/>
              <a:gd name="connsiteY3" fmla="*/ 21429 h 2702848"/>
              <a:gd name="connsiteX4" fmla="*/ 3333843 w 3348185"/>
              <a:gd name="connsiteY4" fmla="*/ 561946 h 2702848"/>
              <a:gd name="connsiteX5" fmla="*/ 2025163 w 3348185"/>
              <a:gd name="connsiteY5" fmla="*/ 1043949 h 2702848"/>
              <a:gd name="connsiteX6" fmla="*/ 996498 w 3348185"/>
              <a:gd name="connsiteY6" fmla="*/ 2702848 h 2702848"/>
              <a:gd name="connsiteX7" fmla="*/ 843137 w 3348185"/>
              <a:gd name="connsiteY7" fmla="*/ 2694325 h 2702848"/>
              <a:gd name="connsiteX0" fmla="*/ 855390 w 3360438"/>
              <a:gd name="connsiteY0" fmla="*/ 2691506 h 2700029"/>
              <a:gd name="connsiteX1" fmla="*/ 880112 w 3360438"/>
              <a:gd name="connsiteY1" fmla="*/ 1066450 h 2700029"/>
              <a:gd name="connsiteX2" fmla="*/ 216117 w 3360438"/>
              <a:gd name="connsiteY2" fmla="*/ 200325 h 2700029"/>
              <a:gd name="connsiteX3" fmla="*/ 2325049 w 3360438"/>
              <a:gd name="connsiteY3" fmla="*/ 18610 h 2700029"/>
              <a:gd name="connsiteX4" fmla="*/ 3346096 w 3360438"/>
              <a:gd name="connsiteY4" fmla="*/ 559127 h 2700029"/>
              <a:gd name="connsiteX5" fmla="*/ 2037416 w 3360438"/>
              <a:gd name="connsiteY5" fmla="*/ 1041130 h 2700029"/>
              <a:gd name="connsiteX6" fmla="*/ 1008751 w 3360438"/>
              <a:gd name="connsiteY6" fmla="*/ 2700029 h 2700029"/>
              <a:gd name="connsiteX7" fmla="*/ 855390 w 3360438"/>
              <a:gd name="connsiteY7" fmla="*/ 2691506 h 2700029"/>
              <a:gd name="connsiteX0" fmla="*/ 847868 w 3352916"/>
              <a:gd name="connsiteY0" fmla="*/ 2686588 h 2695111"/>
              <a:gd name="connsiteX1" fmla="*/ 872590 w 3352916"/>
              <a:gd name="connsiteY1" fmla="*/ 1061532 h 2695111"/>
              <a:gd name="connsiteX2" fmla="*/ 208595 w 3352916"/>
              <a:gd name="connsiteY2" fmla="*/ 195407 h 2695111"/>
              <a:gd name="connsiteX3" fmla="*/ 2317527 w 3352916"/>
              <a:gd name="connsiteY3" fmla="*/ 13692 h 2695111"/>
              <a:gd name="connsiteX4" fmla="*/ 3338574 w 3352916"/>
              <a:gd name="connsiteY4" fmla="*/ 554209 h 2695111"/>
              <a:gd name="connsiteX5" fmla="*/ 2029894 w 3352916"/>
              <a:gd name="connsiteY5" fmla="*/ 1036212 h 2695111"/>
              <a:gd name="connsiteX6" fmla="*/ 1001229 w 3352916"/>
              <a:gd name="connsiteY6" fmla="*/ 2695111 h 2695111"/>
              <a:gd name="connsiteX7" fmla="*/ 847868 w 3352916"/>
              <a:gd name="connsiteY7" fmla="*/ 2686588 h 2695111"/>
              <a:gd name="connsiteX0" fmla="*/ 832774 w 3337822"/>
              <a:gd name="connsiteY0" fmla="*/ 2686904 h 2695427"/>
              <a:gd name="connsiteX1" fmla="*/ 857496 w 3337822"/>
              <a:gd name="connsiteY1" fmla="*/ 1061848 h 2695427"/>
              <a:gd name="connsiteX2" fmla="*/ 193501 w 3337822"/>
              <a:gd name="connsiteY2" fmla="*/ 195723 h 2695427"/>
              <a:gd name="connsiteX3" fmla="*/ 2302433 w 3337822"/>
              <a:gd name="connsiteY3" fmla="*/ 14008 h 2695427"/>
              <a:gd name="connsiteX4" fmla="*/ 3323480 w 3337822"/>
              <a:gd name="connsiteY4" fmla="*/ 554525 h 2695427"/>
              <a:gd name="connsiteX5" fmla="*/ 2014800 w 3337822"/>
              <a:gd name="connsiteY5" fmla="*/ 1036528 h 2695427"/>
              <a:gd name="connsiteX6" fmla="*/ 986135 w 3337822"/>
              <a:gd name="connsiteY6" fmla="*/ 2695427 h 2695427"/>
              <a:gd name="connsiteX7" fmla="*/ 832774 w 3337822"/>
              <a:gd name="connsiteY7" fmla="*/ 2686904 h 2695427"/>
              <a:gd name="connsiteX0" fmla="*/ 837933 w 3342981"/>
              <a:gd name="connsiteY0" fmla="*/ 2711016 h 2719539"/>
              <a:gd name="connsiteX1" fmla="*/ 862655 w 3342981"/>
              <a:gd name="connsiteY1" fmla="*/ 1085960 h 2719539"/>
              <a:gd name="connsiteX2" fmla="*/ 198660 w 3342981"/>
              <a:gd name="connsiteY2" fmla="*/ 219835 h 2719539"/>
              <a:gd name="connsiteX3" fmla="*/ 2307592 w 3342981"/>
              <a:gd name="connsiteY3" fmla="*/ 38120 h 2719539"/>
              <a:gd name="connsiteX4" fmla="*/ 3328639 w 3342981"/>
              <a:gd name="connsiteY4" fmla="*/ 578637 h 2719539"/>
              <a:gd name="connsiteX5" fmla="*/ 2019959 w 3342981"/>
              <a:gd name="connsiteY5" fmla="*/ 1060640 h 2719539"/>
              <a:gd name="connsiteX6" fmla="*/ 991294 w 3342981"/>
              <a:gd name="connsiteY6" fmla="*/ 2719539 h 2719539"/>
              <a:gd name="connsiteX7" fmla="*/ 837933 w 3342981"/>
              <a:gd name="connsiteY7" fmla="*/ 2711016 h 2719539"/>
              <a:gd name="connsiteX0" fmla="*/ 837933 w 3861430"/>
              <a:gd name="connsiteY0" fmla="*/ 2705403 h 2713926"/>
              <a:gd name="connsiteX1" fmla="*/ 862655 w 3861430"/>
              <a:gd name="connsiteY1" fmla="*/ 1080347 h 2713926"/>
              <a:gd name="connsiteX2" fmla="*/ 198660 w 3861430"/>
              <a:gd name="connsiteY2" fmla="*/ 214222 h 2713926"/>
              <a:gd name="connsiteX3" fmla="*/ 2307592 w 3861430"/>
              <a:gd name="connsiteY3" fmla="*/ 32507 h 2713926"/>
              <a:gd name="connsiteX4" fmla="*/ 3852514 w 3861430"/>
              <a:gd name="connsiteY4" fmla="*/ 496824 h 2713926"/>
              <a:gd name="connsiteX5" fmla="*/ 2019959 w 3861430"/>
              <a:gd name="connsiteY5" fmla="*/ 1055027 h 2713926"/>
              <a:gd name="connsiteX6" fmla="*/ 991294 w 3861430"/>
              <a:gd name="connsiteY6" fmla="*/ 2713926 h 2713926"/>
              <a:gd name="connsiteX7" fmla="*/ 837933 w 3861430"/>
              <a:gd name="connsiteY7" fmla="*/ 2705403 h 2713926"/>
              <a:gd name="connsiteX0" fmla="*/ 874925 w 3904018"/>
              <a:gd name="connsiteY0" fmla="*/ 2706225 h 2714748"/>
              <a:gd name="connsiteX1" fmla="*/ 899647 w 3904018"/>
              <a:gd name="connsiteY1" fmla="*/ 1081169 h 2714748"/>
              <a:gd name="connsiteX2" fmla="*/ 235652 w 3904018"/>
              <a:gd name="connsiteY2" fmla="*/ 215044 h 2714748"/>
              <a:gd name="connsiteX3" fmla="*/ 2792259 w 3904018"/>
              <a:gd name="connsiteY3" fmla="*/ 14279 h 2714748"/>
              <a:gd name="connsiteX4" fmla="*/ 3889506 w 3904018"/>
              <a:gd name="connsiteY4" fmla="*/ 497646 h 2714748"/>
              <a:gd name="connsiteX5" fmla="*/ 2056951 w 3904018"/>
              <a:gd name="connsiteY5" fmla="*/ 1055849 h 2714748"/>
              <a:gd name="connsiteX6" fmla="*/ 1028286 w 3904018"/>
              <a:gd name="connsiteY6" fmla="*/ 2714748 h 2714748"/>
              <a:gd name="connsiteX7" fmla="*/ 874925 w 3904018"/>
              <a:gd name="connsiteY7" fmla="*/ 2706225 h 2714748"/>
              <a:gd name="connsiteX0" fmla="*/ 827692 w 3849763"/>
              <a:gd name="connsiteY0" fmla="*/ 2732579 h 2741102"/>
              <a:gd name="connsiteX1" fmla="*/ 852414 w 3849763"/>
              <a:gd name="connsiteY1" fmla="*/ 1107523 h 2741102"/>
              <a:gd name="connsiteX2" fmla="*/ 188419 w 3849763"/>
              <a:gd name="connsiteY2" fmla="*/ 241398 h 2741102"/>
              <a:gd name="connsiteX3" fmla="*/ 2078276 w 3849763"/>
              <a:gd name="connsiteY3" fmla="*/ 12058 h 2741102"/>
              <a:gd name="connsiteX4" fmla="*/ 3842273 w 3849763"/>
              <a:gd name="connsiteY4" fmla="*/ 524000 h 2741102"/>
              <a:gd name="connsiteX5" fmla="*/ 2009718 w 3849763"/>
              <a:gd name="connsiteY5" fmla="*/ 1082203 h 2741102"/>
              <a:gd name="connsiteX6" fmla="*/ 981053 w 3849763"/>
              <a:gd name="connsiteY6" fmla="*/ 2741102 h 2741102"/>
              <a:gd name="connsiteX7" fmla="*/ 827692 w 3849763"/>
              <a:gd name="connsiteY7" fmla="*/ 2732579 h 2741102"/>
              <a:gd name="connsiteX0" fmla="*/ 827692 w 3849921"/>
              <a:gd name="connsiteY0" fmla="*/ 2721440 h 2729963"/>
              <a:gd name="connsiteX1" fmla="*/ 852414 w 3849921"/>
              <a:gd name="connsiteY1" fmla="*/ 1096384 h 2729963"/>
              <a:gd name="connsiteX2" fmla="*/ 188419 w 3849921"/>
              <a:gd name="connsiteY2" fmla="*/ 230259 h 2729963"/>
              <a:gd name="connsiteX3" fmla="*/ 2078276 w 3849921"/>
              <a:gd name="connsiteY3" fmla="*/ 919 h 2729963"/>
              <a:gd name="connsiteX4" fmla="*/ 3842273 w 3849921"/>
              <a:gd name="connsiteY4" fmla="*/ 512861 h 2729963"/>
              <a:gd name="connsiteX5" fmla="*/ 2009718 w 3849921"/>
              <a:gd name="connsiteY5" fmla="*/ 1071064 h 2729963"/>
              <a:gd name="connsiteX6" fmla="*/ 981053 w 3849921"/>
              <a:gd name="connsiteY6" fmla="*/ 2729963 h 2729963"/>
              <a:gd name="connsiteX7" fmla="*/ 827692 w 3849921"/>
              <a:gd name="connsiteY7" fmla="*/ 2721440 h 2729963"/>
              <a:gd name="connsiteX0" fmla="*/ 827692 w 3850085"/>
              <a:gd name="connsiteY0" fmla="*/ 2720523 h 2729046"/>
              <a:gd name="connsiteX1" fmla="*/ 852414 w 3850085"/>
              <a:gd name="connsiteY1" fmla="*/ 1095467 h 2729046"/>
              <a:gd name="connsiteX2" fmla="*/ 188419 w 3850085"/>
              <a:gd name="connsiteY2" fmla="*/ 229342 h 2729046"/>
              <a:gd name="connsiteX3" fmla="*/ 2078276 w 3850085"/>
              <a:gd name="connsiteY3" fmla="*/ 2 h 2729046"/>
              <a:gd name="connsiteX4" fmla="*/ 3842273 w 3850085"/>
              <a:gd name="connsiteY4" fmla="*/ 511944 h 2729046"/>
              <a:gd name="connsiteX5" fmla="*/ 2009718 w 3850085"/>
              <a:gd name="connsiteY5" fmla="*/ 1070147 h 2729046"/>
              <a:gd name="connsiteX6" fmla="*/ 981053 w 3850085"/>
              <a:gd name="connsiteY6" fmla="*/ 2729046 h 2729046"/>
              <a:gd name="connsiteX7" fmla="*/ 827692 w 3850085"/>
              <a:gd name="connsiteY7" fmla="*/ 2720523 h 2729046"/>
              <a:gd name="connsiteX0" fmla="*/ 827692 w 3850085"/>
              <a:gd name="connsiteY0" fmla="*/ 2726245 h 2734768"/>
              <a:gd name="connsiteX1" fmla="*/ 852414 w 3850085"/>
              <a:gd name="connsiteY1" fmla="*/ 1101189 h 2734768"/>
              <a:gd name="connsiteX2" fmla="*/ 188419 w 3850085"/>
              <a:gd name="connsiteY2" fmla="*/ 235064 h 2734768"/>
              <a:gd name="connsiteX3" fmla="*/ 2078276 w 3850085"/>
              <a:gd name="connsiteY3" fmla="*/ 5724 h 2734768"/>
              <a:gd name="connsiteX4" fmla="*/ 3842273 w 3850085"/>
              <a:gd name="connsiteY4" fmla="*/ 517666 h 2734768"/>
              <a:gd name="connsiteX5" fmla="*/ 2009718 w 3850085"/>
              <a:gd name="connsiteY5" fmla="*/ 1075869 h 2734768"/>
              <a:gd name="connsiteX6" fmla="*/ 981053 w 3850085"/>
              <a:gd name="connsiteY6" fmla="*/ 2734768 h 2734768"/>
              <a:gd name="connsiteX7" fmla="*/ 827692 w 3850085"/>
              <a:gd name="connsiteY7" fmla="*/ 2726245 h 2734768"/>
              <a:gd name="connsiteX0" fmla="*/ 827692 w 3850141"/>
              <a:gd name="connsiteY0" fmla="*/ 2723549 h 2732072"/>
              <a:gd name="connsiteX1" fmla="*/ 852414 w 3850141"/>
              <a:gd name="connsiteY1" fmla="*/ 1098493 h 2732072"/>
              <a:gd name="connsiteX2" fmla="*/ 188419 w 3850141"/>
              <a:gd name="connsiteY2" fmla="*/ 232368 h 2732072"/>
              <a:gd name="connsiteX3" fmla="*/ 2078276 w 3850141"/>
              <a:gd name="connsiteY3" fmla="*/ 3028 h 2732072"/>
              <a:gd name="connsiteX4" fmla="*/ 3842273 w 3850141"/>
              <a:gd name="connsiteY4" fmla="*/ 514970 h 2732072"/>
              <a:gd name="connsiteX5" fmla="*/ 2009718 w 3850141"/>
              <a:gd name="connsiteY5" fmla="*/ 1073173 h 2732072"/>
              <a:gd name="connsiteX6" fmla="*/ 981053 w 3850141"/>
              <a:gd name="connsiteY6" fmla="*/ 2732072 h 2732072"/>
              <a:gd name="connsiteX7" fmla="*/ 827692 w 3850141"/>
              <a:gd name="connsiteY7" fmla="*/ 2723549 h 2732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0141" h="2732072">
                <a:moveTo>
                  <a:pt x="827692" y="2723549"/>
                </a:moveTo>
                <a:cubicBezTo>
                  <a:pt x="793937" y="2095961"/>
                  <a:pt x="959742" y="1578936"/>
                  <a:pt x="852414" y="1098493"/>
                </a:cubicBezTo>
                <a:cubicBezTo>
                  <a:pt x="-303477" y="955128"/>
                  <a:pt x="-15891" y="414945"/>
                  <a:pt x="188419" y="232368"/>
                </a:cubicBezTo>
                <a:cubicBezTo>
                  <a:pt x="392729" y="49791"/>
                  <a:pt x="1402625" y="-15497"/>
                  <a:pt x="2078276" y="3028"/>
                </a:cubicBezTo>
                <a:cubicBezTo>
                  <a:pt x="2753927" y="21553"/>
                  <a:pt x="3958758" y="130620"/>
                  <a:pt x="3842273" y="514970"/>
                </a:cubicBezTo>
                <a:cubicBezTo>
                  <a:pt x="3711961" y="704532"/>
                  <a:pt x="2366514" y="943415"/>
                  <a:pt x="2009718" y="1073173"/>
                </a:cubicBezTo>
                <a:cubicBezTo>
                  <a:pt x="1628292" y="1601615"/>
                  <a:pt x="1299418" y="2119548"/>
                  <a:pt x="981053" y="2732072"/>
                </a:cubicBezTo>
                <a:lnTo>
                  <a:pt x="827692" y="2723549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3024" name="TextBox 65"/>
          <p:cNvSpPr txBox="1">
            <a:spLocks noChangeArrowheads="1"/>
          </p:cNvSpPr>
          <p:nvPr/>
        </p:nvSpPr>
        <p:spPr bwMode="auto">
          <a:xfrm>
            <a:off x="1560513" y="1509713"/>
            <a:ext cx="10144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N</a:t>
            </a:r>
            <a:r>
              <a:rPr lang="en-US" sz="2000" b="1"/>
              <a:t>2</a:t>
            </a:r>
          </a:p>
          <a:p>
            <a:pPr algn="ctr"/>
            <a:r>
              <a:rPr lang="en-US" sz="2800" b="1"/>
              <a:t>Bulge</a:t>
            </a:r>
            <a:endParaRPr lang="ru-RU" sz="2800" b="1"/>
          </a:p>
        </p:txBody>
      </p:sp>
      <p:sp>
        <p:nvSpPr>
          <p:cNvPr id="43025" name="TextBox 66"/>
          <p:cNvSpPr txBox="1">
            <a:spLocks noChangeArrowheads="1"/>
          </p:cNvSpPr>
          <p:nvPr/>
        </p:nvSpPr>
        <p:spPr bwMode="auto">
          <a:xfrm>
            <a:off x="6919913" y="3365500"/>
            <a:ext cx="6715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N</a:t>
            </a:r>
            <a:r>
              <a:rPr lang="en-US" sz="2400" b="1"/>
              <a:t>e</a:t>
            </a:r>
            <a:endParaRPr lang="ru-RU" sz="2400" b="1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6011863" y="765175"/>
            <a:ext cx="0" cy="2347913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Стрелка вверх 68"/>
          <p:cNvSpPr/>
          <p:nvPr/>
        </p:nvSpPr>
        <p:spPr>
          <a:xfrm>
            <a:off x="7418388" y="3219450"/>
            <a:ext cx="503237" cy="59213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Арка 28"/>
          <p:cNvSpPr/>
          <p:nvPr/>
        </p:nvSpPr>
        <p:spPr>
          <a:xfrm>
            <a:off x="2184400" y="2344738"/>
            <a:ext cx="6586538" cy="2189162"/>
          </a:xfrm>
          <a:custGeom>
            <a:avLst/>
            <a:gdLst>
              <a:gd name="connsiteX0" fmla="*/ 144 w 4320480"/>
              <a:gd name="connsiteY0" fmla="*/ 849666 h 1719191"/>
              <a:gd name="connsiteX1" fmla="*/ 2162215 w 4320480"/>
              <a:gd name="connsiteY1" fmla="*/ 0 h 1719191"/>
              <a:gd name="connsiteX2" fmla="*/ 4320479 w 4320480"/>
              <a:gd name="connsiteY2" fmla="*/ 859596 h 1719191"/>
              <a:gd name="connsiteX3" fmla="*/ 3890682 w 4320480"/>
              <a:gd name="connsiteY3" fmla="*/ 859596 h 1719191"/>
              <a:gd name="connsiteX4" fmla="*/ 2161228 w 4320480"/>
              <a:gd name="connsiteY4" fmla="*/ 429798 h 1719191"/>
              <a:gd name="connsiteX5" fmla="*/ 430094 w 4320480"/>
              <a:gd name="connsiteY5" fmla="*/ 851643 h 1719191"/>
              <a:gd name="connsiteX6" fmla="*/ 144 w 4320480"/>
              <a:gd name="connsiteY6" fmla="*/ 849666 h 1719191"/>
              <a:gd name="connsiteX0" fmla="*/ 0 w 4320335"/>
              <a:gd name="connsiteY0" fmla="*/ 849666 h 859596"/>
              <a:gd name="connsiteX1" fmla="*/ 2162071 w 4320335"/>
              <a:gd name="connsiteY1" fmla="*/ 0 h 859596"/>
              <a:gd name="connsiteX2" fmla="*/ 4320335 w 4320335"/>
              <a:gd name="connsiteY2" fmla="*/ 859596 h 859596"/>
              <a:gd name="connsiteX3" fmla="*/ 3890538 w 4320335"/>
              <a:gd name="connsiteY3" fmla="*/ 859596 h 859596"/>
              <a:gd name="connsiteX4" fmla="*/ 2161084 w 4320335"/>
              <a:gd name="connsiteY4" fmla="*/ 429798 h 859596"/>
              <a:gd name="connsiteX5" fmla="*/ 429950 w 4320335"/>
              <a:gd name="connsiteY5" fmla="*/ 851643 h 859596"/>
              <a:gd name="connsiteX6" fmla="*/ 223504 w 4320335"/>
              <a:gd name="connsiteY6" fmla="*/ 851807 h 859596"/>
              <a:gd name="connsiteX7" fmla="*/ 0 w 4320335"/>
              <a:gd name="connsiteY7" fmla="*/ 849666 h 859596"/>
              <a:gd name="connsiteX0" fmla="*/ 0 w 4320335"/>
              <a:gd name="connsiteY0" fmla="*/ 849666 h 2049986"/>
              <a:gd name="connsiteX1" fmla="*/ 2162071 w 4320335"/>
              <a:gd name="connsiteY1" fmla="*/ 0 h 2049986"/>
              <a:gd name="connsiteX2" fmla="*/ 4320335 w 4320335"/>
              <a:gd name="connsiteY2" fmla="*/ 859596 h 2049986"/>
              <a:gd name="connsiteX3" fmla="*/ 3890538 w 4320335"/>
              <a:gd name="connsiteY3" fmla="*/ 859596 h 2049986"/>
              <a:gd name="connsiteX4" fmla="*/ 2161084 w 4320335"/>
              <a:gd name="connsiteY4" fmla="*/ 429798 h 2049986"/>
              <a:gd name="connsiteX5" fmla="*/ 429950 w 4320335"/>
              <a:gd name="connsiteY5" fmla="*/ 851643 h 2049986"/>
              <a:gd name="connsiteX6" fmla="*/ 65849 w 4320335"/>
              <a:gd name="connsiteY6" fmla="*/ 2049986 h 2049986"/>
              <a:gd name="connsiteX7" fmla="*/ 0 w 4320335"/>
              <a:gd name="connsiteY7" fmla="*/ 849666 h 2049986"/>
              <a:gd name="connsiteX0" fmla="*/ 0 w 4425363"/>
              <a:gd name="connsiteY0" fmla="*/ 849666 h 2049986"/>
              <a:gd name="connsiteX1" fmla="*/ 2162071 w 4425363"/>
              <a:gd name="connsiteY1" fmla="*/ 0 h 2049986"/>
              <a:gd name="connsiteX2" fmla="*/ 4320335 w 4425363"/>
              <a:gd name="connsiteY2" fmla="*/ 859596 h 2049986"/>
              <a:gd name="connsiteX3" fmla="*/ 3890538 w 4425363"/>
              <a:gd name="connsiteY3" fmla="*/ 859596 h 2049986"/>
              <a:gd name="connsiteX4" fmla="*/ 2161084 w 4425363"/>
              <a:gd name="connsiteY4" fmla="*/ 429798 h 2049986"/>
              <a:gd name="connsiteX5" fmla="*/ 429950 w 4425363"/>
              <a:gd name="connsiteY5" fmla="*/ 851643 h 2049986"/>
              <a:gd name="connsiteX6" fmla="*/ 65849 w 4425363"/>
              <a:gd name="connsiteY6" fmla="*/ 2049986 h 2049986"/>
              <a:gd name="connsiteX7" fmla="*/ 0 w 4425363"/>
              <a:gd name="connsiteY7" fmla="*/ 849666 h 2049986"/>
              <a:gd name="connsiteX0" fmla="*/ 0 w 4418722"/>
              <a:gd name="connsiteY0" fmla="*/ 849666 h 2144579"/>
              <a:gd name="connsiteX1" fmla="*/ 2162071 w 4418722"/>
              <a:gd name="connsiteY1" fmla="*/ 0 h 2144579"/>
              <a:gd name="connsiteX2" fmla="*/ 4320335 w 4418722"/>
              <a:gd name="connsiteY2" fmla="*/ 859596 h 2144579"/>
              <a:gd name="connsiteX3" fmla="*/ 3849574 w 4418722"/>
              <a:gd name="connsiteY3" fmla="*/ 2144579 h 2144579"/>
              <a:gd name="connsiteX4" fmla="*/ 3890538 w 4418722"/>
              <a:gd name="connsiteY4" fmla="*/ 859596 h 2144579"/>
              <a:gd name="connsiteX5" fmla="*/ 2161084 w 4418722"/>
              <a:gd name="connsiteY5" fmla="*/ 429798 h 2144579"/>
              <a:gd name="connsiteX6" fmla="*/ 429950 w 4418722"/>
              <a:gd name="connsiteY6" fmla="*/ 851643 h 2144579"/>
              <a:gd name="connsiteX7" fmla="*/ 65849 w 4418722"/>
              <a:gd name="connsiteY7" fmla="*/ 2049986 h 2144579"/>
              <a:gd name="connsiteX8" fmla="*/ 0 w 4418722"/>
              <a:gd name="connsiteY8" fmla="*/ 849666 h 2144579"/>
              <a:gd name="connsiteX0" fmla="*/ 0 w 4423868"/>
              <a:gd name="connsiteY0" fmla="*/ 849666 h 2417792"/>
              <a:gd name="connsiteX1" fmla="*/ 2162071 w 4423868"/>
              <a:gd name="connsiteY1" fmla="*/ 0 h 2417792"/>
              <a:gd name="connsiteX2" fmla="*/ 4320335 w 4423868"/>
              <a:gd name="connsiteY2" fmla="*/ 859596 h 2417792"/>
              <a:gd name="connsiteX3" fmla="*/ 3944167 w 4423868"/>
              <a:gd name="connsiteY3" fmla="*/ 2344276 h 2417792"/>
              <a:gd name="connsiteX4" fmla="*/ 3849574 w 4423868"/>
              <a:gd name="connsiteY4" fmla="*/ 2144579 h 2417792"/>
              <a:gd name="connsiteX5" fmla="*/ 3890538 w 4423868"/>
              <a:gd name="connsiteY5" fmla="*/ 859596 h 2417792"/>
              <a:gd name="connsiteX6" fmla="*/ 2161084 w 4423868"/>
              <a:gd name="connsiteY6" fmla="*/ 429798 h 2417792"/>
              <a:gd name="connsiteX7" fmla="*/ 429950 w 4423868"/>
              <a:gd name="connsiteY7" fmla="*/ 851643 h 2417792"/>
              <a:gd name="connsiteX8" fmla="*/ 65849 w 4423868"/>
              <a:gd name="connsiteY8" fmla="*/ 2049986 h 2417792"/>
              <a:gd name="connsiteX9" fmla="*/ 0 w 4423868"/>
              <a:gd name="connsiteY9" fmla="*/ 849666 h 2417792"/>
              <a:gd name="connsiteX0" fmla="*/ 0 w 4423868"/>
              <a:gd name="connsiteY0" fmla="*/ 849666 h 2417792"/>
              <a:gd name="connsiteX1" fmla="*/ 2162071 w 4423868"/>
              <a:gd name="connsiteY1" fmla="*/ 0 h 2417792"/>
              <a:gd name="connsiteX2" fmla="*/ 4320335 w 4423868"/>
              <a:gd name="connsiteY2" fmla="*/ 859596 h 2417792"/>
              <a:gd name="connsiteX3" fmla="*/ 3944167 w 4423868"/>
              <a:gd name="connsiteY3" fmla="*/ 2344276 h 2417792"/>
              <a:gd name="connsiteX4" fmla="*/ 3849574 w 4423868"/>
              <a:gd name="connsiteY4" fmla="*/ 2144579 h 2417792"/>
              <a:gd name="connsiteX5" fmla="*/ 3890538 w 4423868"/>
              <a:gd name="connsiteY5" fmla="*/ 859596 h 2417792"/>
              <a:gd name="connsiteX6" fmla="*/ 2161084 w 4423868"/>
              <a:gd name="connsiteY6" fmla="*/ 429798 h 2417792"/>
              <a:gd name="connsiteX7" fmla="*/ 429950 w 4423868"/>
              <a:gd name="connsiteY7" fmla="*/ 851643 h 2417792"/>
              <a:gd name="connsiteX8" fmla="*/ 0 w 4423868"/>
              <a:gd name="connsiteY8" fmla="*/ 849666 h 2417792"/>
              <a:gd name="connsiteX0" fmla="*/ 105306 w 4529174"/>
              <a:gd name="connsiteY0" fmla="*/ 849666 h 2417792"/>
              <a:gd name="connsiteX1" fmla="*/ 2267377 w 4529174"/>
              <a:gd name="connsiteY1" fmla="*/ 0 h 2417792"/>
              <a:gd name="connsiteX2" fmla="*/ 4425641 w 4529174"/>
              <a:gd name="connsiteY2" fmla="*/ 859596 h 2417792"/>
              <a:gd name="connsiteX3" fmla="*/ 4049473 w 4529174"/>
              <a:gd name="connsiteY3" fmla="*/ 2344276 h 2417792"/>
              <a:gd name="connsiteX4" fmla="*/ 3954880 w 4529174"/>
              <a:gd name="connsiteY4" fmla="*/ 2144579 h 2417792"/>
              <a:gd name="connsiteX5" fmla="*/ 3995844 w 4529174"/>
              <a:gd name="connsiteY5" fmla="*/ 859596 h 2417792"/>
              <a:gd name="connsiteX6" fmla="*/ 2266390 w 4529174"/>
              <a:gd name="connsiteY6" fmla="*/ 429798 h 2417792"/>
              <a:gd name="connsiteX7" fmla="*/ 535256 w 4529174"/>
              <a:gd name="connsiteY7" fmla="*/ 851643 h 2417792"/>
              <a:gd name="connsiteX8" fmla="*/ 105306 w 4529174"/>
              <a:gd name="connsiteY8" fmla="*/ 849666 h 2417792"/>
              <a:gd name="connsiteX0" fmla="*/ 409793 w 4833661"/>
              <a:gd name="connsiteY0" fmla="*/ 849666 h 2417792"/>
              <a:gd name="connsiteX1" fmla="*/ 2571864 w 4833661"/>
              <a:gd name="connsiteY1" fmla="*/ 0 h 2417792"/>
              <a:gd name="connsiteX2" fmla="*/ 4730128 w 4833661"/>
              <a:gd name="connsiteY2" fmla="*/ 859596 h 2417792"/>
              <a:gd name="connsiteX3" fmla="*/ 4353960 w 4833661"/>
              <a:gd name="connsiteY3" fmla="*/ 2344276 h 2417792"/>
              <a:gd name="connsiteX4" fmla="*/ 4259367 w 4833661"/>
              <a:gd name="connsiteY4" fmla="*/ 2144579 h 2417792"/>
              <a:gd name="connsiteX5" fmla="*/ 4300331 w 4833661"/>
              <a:gd name="connsiteY5" fmla="*/ 859596 h 2417792"/>
              <a:gd name="connsiteX6" fmla="*/ 2570877 w 4833661"/>
              <a:gd name="connsiteY6" fmla="*/ 429798 h 2417792"/>
              <a:gd name="connsiteX7" fmla="*/ 839743 w 4833661"/>
              <a:gd name="connsiteY7" fmla="*/ 851643 h 2417792"/>
              <a:gd name="connsiteX8" fmla="*/ 23698 w 4833661"/>
              <a:gd name="connsiteY8" fmla="*/ 2323254 h 2417792"/>
              <a:gd name="connsiteX9" fmla="*/ 409793 w 4833661"/>
              <a:gd name="connsiteY9" fmla="*/ 849666 h 2417792"/>
              <a:gd name="connsiteX0" fmla="*/ 382476 w 4837875"/>
              <a:gd name="connsiteY0" fmla="*/ 849671 h 2417797"/>
              <a:gd name="connsiteX1" fmla="*/ 2576078 w 4837875"/>
              <a:gd name="connsiteY1" fmla="*/ 5 h 2417797"/>
              <a:gd name="connsiteX2" fmla="*/ 4734342 w 4837875"/>
              <a:gd name="connsiteY2" fmla="*/ 859601 h 2417797"/>
              <a:gd name="connsiteX3" fmla="*/ 4358174 w 4837875"/>
              <a:gd name="connsiteY3" fmla="*/ 2344281 h 2417797"/>
              <a:gd name="connsiteX4" fmla="*/ 4263581 w 4837875"/>
              <a:gd name="connsiteY4" fmla="*/ 2144584 h 2417797"/>
              <a:gd name="connsiteX5" fmla="*/ 4304545 w 4837875"/>
              <a:gd name="connsiteY5" fmla="*/ 859601 h 2417797"/>
              <a:gd name="connsiteX6" fmla="*/ 2575091 w 4837875"/>
              <a:gd name="connsiteY6" fmla="*/ 429803 h 2417797"/>
              <a:gd name="connsiteX7" fmla="*/ 843957 w 4837875"/>
              <a:gd name="connsiteY7" fmla="*/ 851648 h 2417797"/>
              <a:gd name="connsiteX8" fmla="*/ 27912 w 4837875"/>
              <a:gd name="connsiteY8" fmla="*/ 2323259 h 2417797"/>
              <a:gd name="connsiteX9" fmla="*/ 382476 w 4837875"/>
              <a:gd name="connsiteY9" fmla="*/ 849671 h 2417797"/>
              <a:gd name="connsiteX0" fmla="*/ 417892 w 4873291"/>
              <a:gd name="connsiteY0" fmla="*/ 849671 h 2417797"/>
              <a:gd name="connsiteX1" fmla="*/ 2611494 w 4873291"/>
              <a:gd name="connsiteY1" fmla="*/ 5 h 2417797"/>
              <a:gd name="connsiteX2" fmla="*/ 4769758 w 4873291"/>
              <a:gd name="connsiteY2" fmla="*/ 859601 h 2417797"/>
              <a:gd name="connsiteX3" fmla="*/ 4393590 w 4873291"/>
              <a:gd name="connsiteY3" fmla="*/ 2344281 h 2417797"/>
              <a:gd name="connsiteX4" fmla="*/ 4298997 w 4873291"/>
              <a:gd name="connsiteY4" fmla="*/ 2144584 h 2417797"/>
              <a:gd name="connsiteX5" fmla="*/ 4339961 w 4873291"/>
              <a:gd name="connsiteY5" fmla="*/ 859601 h 2417797"/>
              <a:gd name="connsiteX6" fmla="*/ 2610507 w 4873291"/>
              <a:gd name="connsiteY6" fmla="*/ 429803 h 2417797"/>
              <a:gd name="connsiteX7" fmla="*/ 879373 w 4873291"/>
              <a:gd name="connsiteY7" fmla="*/ 851648 h 2417797"/>
              <a:gd name="connsiteX8" fmla="*/ 63328 w 4873291"/>
              <a:gd name="connsiteY8" fmla="*/ 2323259 h 2417797"/>
              <a:gd name="connsiteX9" fmla="*/ 417892 w 4873291"/>
              <a:gd name="connsiteY9" fmla="*/ 849671 h 2417797"/>
              <a:gd name="connsiteX0" fmla="*/ 417892 w 4873291"/>
              <a:gd name="connsiteY0" fmla="*/ 849671 h 2417797"/>
              <a:gd name="connsiteX1" fmla="*/ 2611494 w 4873291"/>
              <a:gd name="connsiteY1" fmla="*/ 5 h 2417797"/>
              <a:gd name="connsiteX2" fmla="*/ 4769758 w 4873291"/>
              <a:gd name="connsiteY2" fmla="*/ 859601 h 2417797"/>
              <a:gd name="connsiteX3" fmla="*/ 4393590 w 4873291"/>
              <a:gd name="connsiteY3" fmla="*/ 2344281 h 2417797"/>
              <a:gd name="connsiteX4" fmla="*/ 4298997 w 4873291"/>
              <a:gd name="connsiteY4" fmla="*/ 2144584 h 2417797"/>
              <a:gd name="connsiteX5" fmla="*/ 4339961 w 4873291"/>
              <a:gd name="connsiteY5" fmla="*/ 859601 h 2417797"/>
              <a:gd name="connsiteX6" fmla="*/ 2610507 w 4873291"/>
              <a:gd name="connsiteY6" fmla="*/ 429803 h 2417797"/>
              <a:gd name="connsiteX7" fmla="*/ 879373 w 4873291"/>
              <a:gd name="connsiteY7" fmla="*/ 851648 h 2417797"/>
              <a:gd name="connsiteX8" fmla="*/ 63328 w 4873291"/>
              <a:gd name="connsiteY8" fmla="*/ 2323259 h 2417797"/>
              <a:gd name="connsiteX9" fmla="*/ 417892 w 4873291"/>
              <a:gd name="connsiteY9" fmla="*/ 849671 h 2417797"/>
              <a:gd name="connsiteX0" fmla="*/ 382477 w 4837876"/>
              <a:gd name="connsiteY0" fmla="*/ 849671 h 2417797"/>
              <a:gd name="connsiteX1" fmla="*/ 2576079 w 4837876"/>
              <a:gd name="connsiteY1" fmla="*/ 5 h 2417797"/>
              <a:gd name="connsiteX2" fmla="*/ 4734343 w 4837876"/>
              <a:gd name="connsiteY2" fmla="*/ 859601 h 2417797"/>
              <a:gd name="connsiteX3" fmla="*/ 4358175 w 4837876"/>
              <a:gd name="connsiteY3" fmla="*/ 2344281 h 2417797"/>
              <a:gd name="connsiteX4" fmla="*/ 4263582 w 4837876"/>
              <a:gd name="connsiteY4" fmla="*/ 2144584 h 2417797"/>
              <a:gd name="connsiteX5" fmla="*/ 4304546 w 4837876"/>
              <a:gd name="connsiteY5" fmla="*/ 859601 h 2417797"/>
              <a:gd name="connsiteX6" fmla="*/ 2575092 w 4837876"/>
              <a:gd name="connsiteY6" fmla="*/ 429803 h 2417797"/>
              <a:gd name="connsiteX7" fmla="*/ 843958 w 4837876"/>
              <a:gd name="connsiteY7" fmla="*/ 851648 h 2417797"/>
              <a:gd name="connsiteX8" fmla="*/ 27913 w 4837876"/>
              <a:gd name="connsiteY8" fmla="*/ 2323259 h 2417797"/>
              <a:gd name="connsiteX9" fmla="*/ 382477 w 4837876"/>
              <a:gd name="connsiteY9" fmla="*/ 849671 h 2417797"/>
              <a:gd name="connsiteX0" fmla="*/ 287702 w 4869225"/>
              <a:gd name="connsiteY0" fmla="*/ 724684 h 2418935"/>
              <a:gd name="connsiteX1" fmla="*/ 2607428 w 4869225"/>
              <a:gd name="connsiteY1" fmla="*/ 1143 h 2418935"/>
              <a:gd name="connsiteX2" fmla="*/ 4765692 w 4869225"/>
              <a:gd name="connsiteY2" fmla="*/ 860739 h 2418935"/>
              <a:gd name="connsiteX3" fmla="*/ 4389524 w 4869225"/>
              <a:gd name="connsiteY3" fmla="*/ 2345419 h 2418935"/>
              <a:gd name="connsiteX4" fmla="*/ 4294931 w 4869225"/>
              <a:gd name="connsiteY4" fmla="*/ 2145722 h 2418935"/>
              <a:gd name="connsiteX5" fmla="*/ 4335895 w 4869225"/>
              <a:gd name="connsiteY5" fmla="*/ 860739 h 2418935"/>
              <a:gd name="connsiteX6" fmla="*/ 2606441 w 4869225"/>
              <a:gd name="connsiteY6" fmla="*/ 430941 h 2418935"/>
              <a:gd name="connsiteX7" fmla="*/ 875307 w 4869225"/>
              <a:gd name="connsiteY7" fmla="*/ 852786 h 2418935"/>
              <a:gd name="connsiteX8" fmla="*/ 59262 w 4869225"/>
              <a:gd name="connsiteY8" fmla="*/ 2324397 h 2418935"/>
              <a:gd name="connsiteX9" fmla="*/ 287702 w 4869225"/>
              <a:gd name="connsiteY9" fmla="*/ 724684 h 2418935"/>
              <a:gd name="connsiteX0" fmla="*/ 287702 w 4869225"/>
              <a:gd name="connsiteY0" fmla="*/ 728207 h 2422458"/>
              <a:gd name="connsiteX1" fmla="*/ 2607428 w 4869225"/>
              <a:gd name="connsiteY1" fmla="*/ 4666 h 2422458"/>
              <a:gd name="connsiteX2" fmla="*/ 4765692 w 4869225"/>
              <a:gd name="connsiteY2" fmla="*/ 864262 h 2422458"/>
              <a:gd name="connsiteX3" fmla="*/ 4389524 w 4869225"/>
              <a:gd name="connsiteY3" fmla="*/ 2348942 h 2422458"/>
              <a:gd name="connsiteX4" fmla="*/ 4294931 w 4869225"/>
              <a:gd name="connsiteY4" fmla="*/ 2149245 h 2422458"/>
              <a:gd name="connsiteX5" fmla="*/ 4335895 w 4869225"/>
              <a:gd name="connsiteY5" fmla="*/ 864262 h 2422458"/>
              <a:gd name="connsiteX6" fmla="*/ 2606441 w 4869225"/>
              <a:gd name="connsiteY6" fmla="*/ 434464 h 2422458"/>
              <a:gd name="connsiteX7" fmla="*/ 875307 w 4869225"/>
              <a:gd name="connsiteY7" fmla="*/ 856309 h 2422458"/>
              <a:gd name="connsiteX8" fmla="*/ 59262 w 4869225"/>
              <a:gd name="connsiteY8" fmla="*/ 2327920 h 2422458"/>
              <a:gd name="connsiteX9" fmla="*/ 287702 w 4869225"/>
              <a:gd name="connsiteY9" fmla="*/ 728207 h 2422458"/>
              <a:gd name="connsiteX0" fmla="*/ 287702 w 4869225"/>
              <a:gd name="connsiteY0" fmla="*/ 728207 h 2422458"/>
              <a:gd name="connsiteX1" fmla="*/ 2607428 w 4869225"/>
              <a:gd name="connsiteY1" fmla="*/ 4666 h 2422458"/>
              <a:gd name="connsiteX2" fmla="*/ 4765692 w 4869225"/>
              <a:gd name="connsiteY2" fmla="*/ 864262 h 2422458"/>
              <a:gd name="connsiteX3" fmla="*/ 4389524 w 4869225"/>
              <a:gd name="connsiteY3" fmla="*/ 2348942 h 2422458"/>
              <a:gd name="connsiteX4" fmla="*/ 4294931 w 4869225"/>
              <a:gd name="connsiteY4" fmla="*/ 2149245 h 2422458"/>
              <a:gd name="connsiteX5" fmla="*/ 4335895 w 4869225"/>
              <a:gd name="connsiteY5" fmla="*/ 864262 h 2422458"/>
              <a:gd name="connsiteX6" fmla="*/ 2606441 w 4869225"/>
              <a:gd name="connsiteY6" fmla="*/ 434464 h 2422458"/>
              <a:gd name="connsiteX7" fmla="*/ 875307 w 4869225"/>
              <a:gd name="connsiteY7" fmla="*/ 856309 h 2422458"/>
              <a:gd name="connsiteX8" fmla="*/ 59262 w 4869225"/>
              <a:gd name="connsiteY8" fmla="*/ 2327920 h 2422458"/>
              <a:gd name="connsiteX9" fmla="*/ 287702 w 4869225"/>
              <a:gd name="connsiteY9" fmla="*/ 728207 h 2422458"/>
              <a:gd name="connsiteX0" fmla="*/ 287702 w 4869225"/>
              <a:gd name="connsiteY0" fmla="*/ 728207 h 2422458"/>
              <a:gd name="connsiteX1" fmla="*/ 2607428 w 4869225"/>
              <a:gd name="connsiteY1" fmla="*/ 4666 h 2422458"/>
              <a:gd name="connsiteX2" fmla="*/ 4765692 w 4869225"/>
              <a:gd name="connsiteY2" fmla="*/ 864262 h 2422458"/>
              <a:gd name="connsiteX3" fmla="*/ 4389524 w 4869225"/>
              <a:gd name="connsiteY3" fmla="*/ 2348942 h 2422458"/>
              <a:gd name="connsiteX4" fmla="*/ 4294931 w 4869225"/>
              <a:gd name="connsiteY4" fmla="*/ 2149245 h 2422458"/>
              <a:gd name="connsiteX5" fmla="*/ 4335895 w 4869225"/>
              <a:gd name="connsiteY5" fmla="*/ 864262 h 2422458"/>
              <a:gd name="connsiteX6" fmla="*/ 2606441 w 4869225"/>
              <a:gd name="connsiteY6" fmla="*/ 434464 h 2422458"/>
              <a:gd name="connsiteX7" fmla="*/ 875307 w 4869225"/>
              <a:gd name="connsiteY7" fmla="*/ 856309 h 2422458"/>
              <a:gd name="connsiteX8" fmla="*/ 59262 w 4869225"/>
              <a:gd name="connsiteY8" fmla="*/ 2327920 h 2422458"/>
              <a:gd name="connsiteX9" fmla="*/ 287702 w 4869225"/>
              <a:gd name="connsiteY9" fmla="*/ 728207 h 2422458"/>
              <a:gd name="connsiteX0" fmla="*/ 287702 w 4869225"/>
              <a:gd name="connsiteY0" fmla="*/ 728207 h 2422458"/>
              <a:gd name="connsiteX1" fmla="*/ 2607428 w 4869225"/>
              <a:gd name="connsiteY1" fmla="*/ 4666 h 2422458"/>
              <a:gd name="connsiteX2" fmla="*/ 4765692 w 4869225"/>
              <a:gd name="connsiteY2" fmla="*/ 864262 h 2422458"/>
              <a:gd name="connsiteX3" fmla="*/ 4389524 w 4869225"/>
              <a:gd name="connsiteY3" fmla="*/ 2348942 h 2422458"/>
              <a:gd name="connsiteX4" fmla="*/ 4294931 w 4869225"/>
              <a:gd name="connsiteY4" fmla="*/ 2149245 h 2422458"/>
              <a:gd name="connsiteX5" fmla="*/ 4335895 w 4869225"/>
              <a:gd name="connsiteY5" fmla="*/ 864262 h 2422458"/>
              <a:gd name="connsiteX6" fmla="*/ 2606441 w 4869225"/>
              <a:gd name="connsiteY6" fmla="*/ 434464 h 2422458"/>
              <a:gd name="connsiteX7" fmla="*/ 875307 w 4869225"/>
              <a:gd name="connsiteY7" fmla="*/ 856309 h 2422458"/>
              <a:gd name="connsiteX8" fmla="*/ 59262 w 4869225"/>
              <a:gd name="connsiteY8" fmla="*/ 2327920 h 2422458"/>
              <a:gd name="connsiteX9" fmla="*/ 287702 w 4869225"/>
              <a:gd name="connsiteY9" fmla="*/ 728207 h 2422458"/>
              <a:gd name="connsiteX0" fmla="*/ 287702 w 4869225"/>
              <a:gd name="connsiteY0" fmla="*/ 728207 h 2422458"/>
              <a:gd name="connsiteX1" fmla="*/ 2607428 w 4869225"/>
              <a:gd name="connsiteY1" fmla="*/ 4666 h 2422458"/>
              <a:gd name="connsiteX2" fmla="*/ 4765692 w 4869225"/>
              <a:gd name="connsiteY2" fmla="*/ 864262 h 2422458"/>
              <a:gd name="connsiteX3" fmla="*/ 4389524 w 4869225"/>
              <a:gd name="connsiteY3" fmla="*/ 2348942 h 2422458"/>
              <a:gd name="connsiteX4" fmla="*/ 4294931 w 4869225"/>
              <a:gd name="connsiteY4" fmla="*/ 2149245 h 2422458"/>
              <a:gd name="connsiteX5" fmla="*/ 4335895 w 4869225"/>
              <a:gd name="connsiteY5" fmla="*/ 864262 h 2422458"/>
              <a:gd name="connsiteX6" fmla="*/ 2606441 w 4869225"/>
              <a:gd name="connsiteY6" fmla="*/ 434464 h 2422458"/>
              <a:gd name="connsiteX7" fmla="*/ 833266 w 4869225"/>
              <a:gd name="connsiteY7" fmla="*/ 751206 h 2422458"/>
              <a:gd name="connsiteX8" fmla="*/ 59262 w 4869225"/>
              <a:gd name="connsiteY8" fmla="*/ 2327920 h 2422458"/>
              <a:gd name="connsiteX9" fmla="*/ 287702 w 4869225"/>
              <a:gd name="connsiteY9" fmla="*/ 728207 h 2422458"/>
              <a:gd name="connsiteX0" fmla="*/ 287702 w 4869225"/>
              <a:gd name="connsiteY0" fmla="*/ 728207 h 2422458"/>
              <a:gd name="connsiteX1" fmla="*/ 2607428 w 4869225"/>
              <a:gd name="connsiteY1" fmla="*/ 4666 h 2422458"/>
              <a:gd name="connsiteX2" fmla="*/ 4765692 w 4869225"/>
              <a:gd name="connsiteY2" fmla="*/ 864262 h 2422458"/>
              <a:gd name="connsiteX3" fmla="*/ 4389524 w 4869225"/>
              <a:gd name="connsiteY3" fmla="*/ 2348942 h 2422458"/>
              <a:gd name="connsiteX4" fmla="*/ 4294931 w 4869225"/>
              <a:gd name="connsiteY4" fmla="*/ 2149245 h 2422458"/>
              <a:gd name="connsiteX5" fmla="*/ 4335895 w 4869225"/>
              <a:gd name="connsiteY5" fmla="*/ 864262 h 2422458"/>
              <a:gd name="connsiteX6" fmla="*/ 2606441 w 4869225"/>
              <a:gd name="connsiteY6" fmla="*/ 434464 h 2422458"/>
              <a:gd name="connsiteX7" fmla="*/ 833266 w 4869225"/>
              <a:gd name="connsiteY7" fmla="*/ 751206 h 2422458"/>
              <a:gd name="connsiteX8" fmla="*/ 59262 w 4869225"/>
              <a:gd name="connsiteY8" fmla="*/ 2327920 h 2422458"/>
              <a:gd name="connsiteX9" fmla="*/ 287702 w 4869225"/>
              <a:gd name="connsiteY9" fmla="*/ 728207 h 2422458"/>
              <a:gd name="connsiteX0" fmla="*/ 287702 w 4869225"/>
              <a:gd name="connsiteY0" fmla="*/ 728207 h 2422458"/>
              <a:gd name="connsiteX1" fmla="*/ 2607428 w 4869225"/>
              <a:gd name="connsiteY1" fmla="*/ 4666 h 2422458"/>
              <a:gd name="connsiteX2" fmla="*/ 4765692 w 4869225"/>
              <a:gd name="connsiteY2" fmla="*/ 864262 h 2422458"/>
              <a:gd name="connsiteX3" fmla="*/ 4389524 w 4869225"/>
              <a:gd name="connsiteY3" fmla="*/ 2348942 h 2422458"/>
              <a:gd name="connsiteX4" fmla="*/ 4294931 w 4869225"/>
              <a:gd name="connsiteY4" fmla="*/ 2149245 h 2422458"/>
              <a:gd name="connsiteX5" fmla="*/ 4335895 w 4869225"/>
              <a:gd name="connsiteY5" fmla="*/ 864262 h 2422458"/>
              <a:gd name="connsiteX6" fmla="*/ 2606441 w 4869225"/>
              <a:gd name="connsiteY6" fmla="*/ 434464 h 2422458"/>
              <a:gd name="connsiteX7" fmla="*/ 833266 w 4869225"/>
              <a:gd name="connsiteY7" fmla="*/ 751206 h 2422458"/>
              <a:gd name="connsiteX8" fmla="*/ 59262 w 4869225"/>
              <a:gd name="connsiteY8" fmla="*/ 2327920 h 2422458"/>
              <a:gd name="connsiteX9" fmla="*/ 287702 w 4869225"/>
              <a:gd name="connsiteY9" fmla="*/ 728207 h 2422458"/>
              <a:gd name="connsiteX0" fmla="*/ 287702 w 4869225"/>
              <a:gd name="connsiteY0" fmla="*/ 728207 h 2422458"/>
              <a:gd name="connsiteX1" fmla="*/ 2607428 w 4869225"/>
              <a:gd name="connsiteY1" fmla="*/ 4666 h 2422458"/>
              <a:gd name="connsiteX2" fmla="*/ 4765692 w 4869225"/>
              <a:gd name="connsiteY2" fmla="*/ 864262 h 2422458"/>
              <a:gd name="connsiteX3" fmla="*/ 4389524 w 4869225"/>
              <a:gd name="connsiteY3" fmla="*/ 2348942 h 2422458"/>
              <a:gd name="connsiteX4" fmla="*/ 4294931 w 4869225"/>
              <a:gd name="connsiteY4" fmla="*/ 2149245 h 2422458"/>
              <a:gd name="connsiteX5" fmla="*/ 4335895 w 4869225"/>
              <a:gd name="connsiteY5" fmla="*/ 864262 h 2422458"/>
              <a:gd name="connsiteX6" fmla="*/ 2606441 w 4869225"/>
              <a:gd name="connsiteY6" fmla="*/ 434464 h 2422458"/>
              <a:gd name="connsiteX7" fmla="*/ 833266 w 4869225"/>
              <a:gd name="connsiteY7" fmla="*/ 751206 h 2422458"/>
              <a:gd name="connsiteX8" fmla="*/ 59262 w 4869225"/>
              <a:gd name="connsiteY8" fmla="*/ 2327920 h 2422458"/>
              <a:gd name="connsiteX9" fmla="*/ 287702 w 4869225"/>
              <a:gd name="connsiteY9" fmla="*/ 728207 h 2422458"/>
              <a:gd name="connsiteX0" fmla="*/ 287702 w 4869225"/>
              <a:gd name="connsiteY0" fmla="*/ 728207 h 2422458"/>
              <a:gd name="connsiteX1" fmla="*/ 2607428 w 4869225"/>
              <a:gd name="connsiteY1" fmla="*/ 4666 h 2422458"/>
              <a:gd name="connsiteX2" fmla="*/ 4765692 w 4869225"/>
              <a:gd name="connsiteY2" fmla="*/ 864262 h 2422458"/>
              <a:gd name="connsiteX3" fmla="*/ 4389524 w 4869225"/>
              <a:gd name="connsiteY3" fmla="*/ 2348942 h 2422458"/>
              <a:gd name="connsiteX4" fmla="*/ 4294931 w 4869225"/>
              <a:gd name="connsiteY4" fmla="*/ 2149245 h 2422458"/>
              <a:gd name="connsiteX5" fmla="*/ 4335895 w 4869225"/>
              <a:gd name="connsiteY5" fmla="*/ 864262 h 2422458"/>
              <a:gd name="connsiteX6" fmla="*/ 2606441 w 4869225"/>
              <a:gd name="connsiteY6" fmla="*/ 434464 h 2422458"/>
              <a:gd name="connsiteX7" fmla="*/ 833266 w 4869225"/>
              <a:gd name="connsiteY7" fmla="*/ 751206 h 2422458"/>
              <a:gd name="connsiteX8" fmla="*/ 59262 w 4869225"/>
              <a:gd name="connsiteY8" fmla="*/ 2327920 h 2422458"/>
              <a:gd name="connsiteX9" fmla="*/ 287702 w 4869225"/>
              <a:gd name="connsiteY9" fmla="*/ 728207 h 2422458"/>
              <a:gd name="connsiteX0" fmla="*/ 287702 w 4869225"/>
              <a:gd name="connsiteY0" fmla="*/ 728207 h 2422458"/>
              <a:gd name="connsiteX1" fmla="*/ 2607428 w 4869225"/>
              <a:gd name="connsiteY1" fmla="*/ 4666 h 2422458"/>
              <a:gd name="connsiteX2" fmla="*/ 4765692 w 4869225"/>
              <a:gd name="connsiteY2" fmla="*/ 864262 h 2422458"/>
              <a:gd name="connsiteX3" fmla="*/ 4389524 w 4869225"/>
              <a:gd name="connsiteY3" fmla="*/ 2348942 h 2422458"/>
              <a:gd name="connsiteX4" fmla="*/ 4294931 w 4869225"/>
              <a:gd name="connsiteY4" fmla="*/ 2149245 h 2422458"/>
              <a:gd name="connsiteX5" fmla="*/ 4335895 w 4869225"/>
              <a:gd name="connsiteY5" fmla="*/ 864262 h 2422458"/>
              <a:gd name="connsiteX6" fmla="*/ 2606441 w 4869225"/>
              <a:gd name="connsiteY6" fmla="*/ 434464 h 2422458"/>
              <a:gd name="connsiteX7" fmla="*/ 833266 w 4869225"/>
              <a:gd name="connsiteY7" fmla="*/ 751206 h 2422458"/>
              <a:gd name="connsiteX8" fmla="*/ 59262 w 4869225"/>
              <a:gd name="connsiteY8" fmla="*/ 2327920 h 2422458"/>
              <a:gd name="connsiteX9" fmla="*/ 287702 w 4869225"/>
              <a:gd name="connsiteY9" fmla="*/ 728207 h 2422458"/>
              <a:gd name="connsiteX0" fmla="*/ 287702 w 4876948"/>
              <a:gd name="connsiteY0" fmla="*/ 728207 h 2600524"/>
              <a:gd name="connsiteX1" fmla="*/ 2607428 w 4876948"/>
              <a:gd name="connsiteY1" fmla="*/ 4666 h 2600524"/>
              <a:gd name="connsiteX2" fmla="*/ 4765692 w 4876948"/>
              <a:gd name="connsiteY2" fmla="*/ 864262 h 2600524"/>
              <a:gd name="connsiteX3" fmla="*/ 4452586 w 4876948"/>
              <a:gd name="connsiteY3" fmla="*/ 2548639 h 2600524"/>
              <a:gd name="connsiteX4" fmla="*/ 4294931 w 4876948"/>
              <a:gd name="connsiteY4" fmla="*/ 2149245 h 2600524"/>
              <a:gd name="connsiteX5" fmla="*/ 4335895 w 4876948"/>
              <a:gd name="connsiteY5" fmla="*/ 864262 h 2600524"/>
              <a:gd name="connsiteX6" fmla="*/ 2606441 w 4876948"/>
              <a:gd name="connsiteY6" fmla="*/ 434464 h 2600524"/>
              <a:gd name="connsiteX7" fmla="*/ 833266 w 4876948"/>
              <a:gd name="connsiteY7" fmla="*/ 751206 h 2600524"/>
              <a:gd name="connsiteX8" fmla="*/ 59262 w 4876948"/>
              <a:gd name="connsiteY8" fmla="*/ 2327920 h 2600524"/>
              <a:gd name="connsiteX9" fmla="*/ 287702 w 4876948"/>
              <a:gd name="connsiteY9" fmla="*/ 728207 h 2600524"/>
              <a:gd name="connsiteX0" fmla="*/ 287702 w 4876948"/>
              <a:gd name="connsiteY0" fmla="*/ 728207 h 2573319"/>
              <a:gd name="connsiteX1" fmla="*/ 2607428 w 4876948"/>
              <a:gd name="connsiteY1" fmla="*/ 4666 h 2573319"/>
              <a:gd name="connsiteX2" fmla="*/ 4765692 w 4876948"/>
              <a:gd name="connsiteY2" fmla="*/ 864262 h 2573319"/>
              <a:gd name="connsiteX3" fmla="*/ 4452586 w 4876948"/>
              <a:gd name="connsiteY3" fmla="*/ 2548639 h 2573319"/>
              <a:gd name="connsiteX4" fmla="*/ 4473607 w 4876948"/>
              <a:gd name="connsiteY4" fmla="*/ 1413521 h 2573319"/>
              <a:gd name="connsiteX5" fmla="*/ 4335895 w 4876948"/>
              <a:gd name="connsiteY5" fmla="*/ 864262 h 2573319"/>
              <a:gd name="connsiteX6" fmla="*/ 2606441 w 4876948"/>
              <a:gd name="connsiteY6" fmla="*/ 434464 h 2573319"/>
              <a:gd name="connsiteX7" fmla="*/ 833266 w 4876948"/>
              <a:gd name="connsiteY7" fmla="*/ 751206 h 2573319"/>
              <a:gd name="connsiteX8" fmla="*/ 59262 w 4876948"/>
              <a:gd name="connsiteY8" fmla="*/ 2327920 h 2573319"/>
              <a:gd name="connsiteX9" fmla="*/ 287702 w 4876948"/>
              <a:gd name="connsiteY9" fmla="*/ 728207 h 2573319"/>
              <a:gd name="connsiteX0" fmla="*/ 287702 w 4876948"/>
              <a:gd name="connsiteY0" fmla="*/ 728207 h 2573319"/>
              <a:gd name="connsiteX1" fmla="*/ 2607428 w 4876948"/>
              <a:gd name="connsiteY1" fmla="*/ 4666 h 2573319"/>
              <a:gd name="connsiteX2" fmla="*/ 4765692 w 4876948"/>
              <a:gd name="connsiteY2" fmla="*/ 864262 h 2573319"/>
              <a:gd name="connsiteX3" fmla="*/ 4452586 w 4876948"/>
              <a:gd name="connsiteY3" fmla="*/ 2548639 h 2573319"/>
              <a:gd name="connsiteX4" fmla="*/ 4473607 w 4876948"/>
              <a:gd name="connsiteY4" fmla="*/ 1413521 h 2573319"/>
              <a:gd name="connsiteX5" fmla="*/ 4335895 w 4876948"/>
              <a:gd name="connsiteY5" fmla="*/ 864262 h 2573319"/>
              <a:gd name="connsiteX6" fmla="*/ 2606441 w 4876948"/>
              <a:gd name="connsiteY6" fmla="*/ 434464 h 2573319"/>
              <a:gd name="connsiteX7" fmla="*/ 833266 w 4876948"/>
              <a:gd name="connsiteY7" fmla="*/ 751206 h 2573319"/>
              <a:gd name="connsiteX8" fmla="*/ 59262 w 4876948"/>
              <a:gd name="connsiteY8" fmla="*/ 2327920 h 2573319"/>
              <a:gd name="connsiteX9" fmla="*/ 287702 w 4876948"/>
              <a:gd name="connsiteY9" fmla="*/ 728207 h 2573319"/>
              <a:gd name="connsiteX0" fmla="*/ 287702 w 4876948"/>
              <a:gd name="connsiteY0" fmla="*/ 728207 h 2573319"/>
              <a:gd name="connsiteX1" fmla="*/ 2607428 w 4876948"/>
              <a:gd name="connsiteY1" fmla="*/ 4666 h 2573319"/>
              <a:gd name="connsiteX2" fmla="*/ 4765692 w 4876948"/>
              <a:gd name="connsiteY2" fmla="*/ 864262 h 2573319"/>
              <a:gd name="connsiteX3" fmla="*/ 4452586 w 4876948"/>
              <a:gd name="connsiteY3" fmla="*/ 2548639 h 2573319"/>
              <a:gd name="connsiteX4" fmla="*/ 4473607 w 4876948"/>
              <a:gd name="connsiteY4" fmla="*/ 1413521 h 2573319"/>
              <a:gd name="connsiteX5" fmla="*/ 4335895 w 4876948"/>
              <a:gd name="connsiteY5" fmla="*/ 864262 h 2573319"/>
              <a:gd name="connsiteX6" fmla="*/ 2606441 w 4876948"/>
              <a:gd name="connsiteY6" fmla="*/ 434464 h 2573319"/>
              <a:gd name="connsiteX7" fmla="*/ 833266 w 4876948"/>
              <a:gd name="connsiteY7" fmla="*/ 751206 h 2573319"/>
              <a:gd name="connsiteX8" fmla="*/ 59262 w 4876948"/>
              <a:gd name="connsiteY8" fmla="*/ 2327920 h 2573319"/>
              <a:gd name="connsiteX9" fmla="*/ 287702 w 4876948"/>
              <a:gd name="connsiteY9" fmla="*/ 728207 h 2573319"/>
              <a:gd name="connsiteX0" fmla="*/ 287702 w 4876948"/>
              <a:gd name="connsiteY0" fmla="*/ 728207 h 2573319"/>
              <a:gd name="connsiteX1" fmla="*/ 2607428 w 4876948"/>
              <a:gd name="connsiteY1" fmla="*/ 4666 h 2573319"/>
              <a:gd name="connsiteX2" fmla="*/ 4765692 w 4876948"/>
              <a:gd name="connsiteY2" fmla="*/ 864262 h 2573319"/>
              <a:gd name="connsiteX3" fmla="*/ 4452586 w 4876948"/>
              <a:gd name="connsiteY3" fmla="*/ 2548639 h 2573319"/>
              <a:gd name="connsiteX4" fmla="*/ 4473607 w 4876948"/>
              <a:gd name="connsiteY4" fmla="*/ 1413521 h 2573319"/>
              <a:gd name="connsiteX5" fmla="*/ 4335895 w 4876948"/>
              <a:gd name="connsiteY5" fmla="*/ 864262 h 2573319"/>
              <a:gd name="connsiteX6" fmla="*/ 2606441 w 4876948"/>
              <a:gd name="connsiteY6" fmla="*/ 434464 h 2573319"/>
              <a:gd name="connsiteX7" fmla="*/ 833266 w 4876948"/>
              <a:gd name="connsiteY7" fmla="*/ 751206 h 2573319"/>
              <a:gd name="connsiteX8" fmla="*/ 59262 w 4876948"/>
              <a:gd name="connsiteY8" fmla="*/ 2327920 h 2573319"/>
              <a:gd name="connsiteX9" fmla="*/ 287702 w 4876948"/>
              <a:gd name="connsiteY9" fmla="*/ 728207 h 2573319"/>
              <a:gd name="connsiteX0" fmla="*/ 287702 w 4876948"/>
              <a:gd name="connsiteY0" fmla="*/ 728207 h 2573319"/>
              <a:gd name="connsiteX1" fmla="*/ 2607428 w 4876948"/>
              <a:gd name="connsiteY1" fmla="*/ 4666 h 2573319"/>
              <a:gd name="connsiteX2" fmla="*/ 4765692 w 4876948"/>
              <a:gd name="connsiteY2" fmla="*/ 864262 h 2573319"/>
              <a:gd name="connsiteX3" fmla="*/ 4452586 w 4876948"/>
              <a:gd name="connsiteY3" fmla="*/ 2548639 h 2573319"/>
              <a:gd name="connsiteX4" fmla="*/ 4473607 w 4876948"/>
              <a:gd name="connsiteY4" fmla="*/ 1413521 h 2573319"/>
              <a:gd name="connsiteX5" fmla="*/ 4335895 w 4876948"/>
              <a:gd name="connsiteY5" fmla="*/ 864262 h 2573319"/>
              <a:gd name="connsiteX6" fmla="*/ 2606441 w 4876948"/>
              <a:gd name="connsiteY6" fmla="*/ 434464 h 2573319"/>
              <a:gd name="connsiteX7" fmla="*/ 833266 w 4876948"/>
              <a:gd name="connsiteY7" fmla="*/ 751206 h 2573319"/>
              <a:gd name="connsiteX8" fmla="*/ 59262 w 4876948"/>
              <a:gd name="connsiteY8" fmla="*/ 2327920 h 2573319"/>
              <a:gd name="connsiteX9" fmla="*/ 287702 w 4876948"/>
              <a:gd name="connsiteY9" fmla="*/ 728207 h 2573319"/>
              <a:gd name="connsiteX0" fmla="*/ 287702 w 4876948"/>
              <a:gd name="connsiteY0" fmla="*/ 728207 h 2573319"/>
              <a:gd name="connsiteX1" fmla="*/ 2607428 w 4876948"/>
              <a:gd name="connsiteY1" fmla="*/ 4666 h 2573319"/>
              <a:gd name="connsiteX2" fmla="*/ 4765692 w 4876948"/>
              <a:gd name="connsiteY2" fmla="*/ 864262 h 2573319"/>
              <a:gd name="connsiteX3" fmla="*/ 4452586 w 4876948"/>
              <a:gd name="connsiteY3" fmla="*/ 2548639 h 2573319"/>
              <a:gd name="connsiteX4" fmla="*/ 4473607 w 4876948"/>
              <a:gd name="connsiteY4" fmla="*/ 1413521 h 2573319"/>
              <a:gd name="connsiteX5" fmla="*/ 4335895 w 4876948"/>
              <a:gd name="connsiteY5" fmla="*/ 864262 h 2573319"/>
              <a:gd name="connsiteX6" fmla="*/ 2606441 w 4876948"/>
              <a:gd name="connsiteY6" fmla="*/ 434464 h 2573319"/>
              <a:gd name="connsiteX7" fmla="*/ 833266 w 4876948"/>
              <a:gd name="connsiteY7" fmla="*/ 751206 h 2573319"/>
              <a:gd name="connsiteX8" fmla="*/ 59262 w 4876948"/>
              <a:gd name="connsiteY8" fmla="*/ 2327920 h 2573319"/>
              <a:gd name="connsiteX9" fmla="*/ 287702 w 4876948"/>
              <a:gd name="connsiteY9" fmla="*/ 728207 h 2573319"/>
              <a:gd name="connsiteX0" fmla="*/ 287702 w 4827196"/>
              <a:gd name="connsiteY0" fmla="*/ 728207 h 2573319"/>
              <a:gd name="connsiteX1" fmla="*/ 2607428 w 4827196"/>
              <a:gd name="connsiteY1" fmla="*/ 4666 h 2573319"/>
              <a:gd name="connsiteX2" fmla="*/ 4765692 w 4827196"/>
              <a:gd name="connsiteY2" fmla="*/ 864262 h 2573319"/>
              <a:gd name="connsiteX3" fmla="*/ 4452586 w 4827196"/>
              <a:gd name="connsiteY3" fmla="*/ 2548639 h 2573319"/>
              <a:gd name="connsiteX4" fmla="*/ 4473607 w 4827196"/>
              <a:gd name="connsiteY4" fmla="*/ 1413521 h 2573319"/>
              <a:gd name="connsiteX5" fmla="*/ 4335895 w 4827196"/>
              <a:gd name="connsiteY5" fmla="*/ 864262 h 2573319"/>
              <a:gd name="connsiteX6" fmla="*/ 2606441 w 4827196"/>
              <a:gd name="connsiteY6" fmla="*/ 434464 h 2573319"/>
              <a:gd name="connsiteX7" fmla="*/ 833266 w 4827196"/>
              <a:gd name="connsiteY7" fmla="*/ 751206 h 2573319"/>
              <a:gd name="connsiteX8" fmla="*/ 59262 w 4827196"/>
              <a:gd name="connsiteY8" fmla="*/ 2327920 h 2573319"/>
              <a:gd name="connsiteX9" fmla="*/ 287702 w 4827196"/>
              <a:gd name="connsiteY9" fmla="*/ 728207 h 2573319"/>
              <a:gd name="connsiteX0" fmla="*/ 287702 w 4827196"/>
              <a:gd name="connsiteY0" fmla="*/ 728207 h 2573319"/>
              <a:gd name="connsiteX1" fmla="*/ 2607428 w 4827196"/>
              <a:gd name="connsiteY1" fmla="*/ 4666 h 2573319"/>
              <a:gd name="connsiteX2" fmla="*/ 4765692 w 4827196"/>
              <a:gd name="connsiteY2" fmla="*/ 864262 h 2573319"/>
              <a:gd name="connsiteX3" fmla="*/ 4452586 w 4827196"/>
              <a:gd name="connsiteY3" fmla="*/ 2548639 h 2573319"/>
              <a:gd name="connsiteX4" fmla="*/ 4473607 w 4827196"/>
              <a:gd name="connsiteY4" fmla="*/ 1413521 h 2573319"/>
              <a:gd name="connsiteX5" fmla="*/ 4335895 w 4827196"/>
              <a:gd name="connsiteY5" fmla="*/ 864262 h 2573319"/>
              <a:gd name="connsiteX6" fmla="*/ 2606441 w 4827196"/>
              <a:gd name="connsiteY6" fmla="*/ 434464 h 2573319"/>
              <a:gd name="connsiteX7" fmla="*/ 833266 w 4827196"/>
              <a:gd name="connsiteY7" fmla="*/ 751206 h 2573319"/>
              <a:gd name="connsiteX8" fmla="*/ 59262 w 4827196"/>
              <a:gd name="connsiteY8" fmla="*/ 2327920 h 2573319"/>
              <a:gd name="connsiteX9" fmla="*/ 287702 w 4827196"/>
              <a:gd name="connsiteY9" fmla="*/ 728207 h 2573319"/>
              <a:gd name="connsiteX0" fmla="*/ 287702 w 4827196"/>
              <a:gd name="connsiteY0" fmla="*/ 728207 h 2573319"/>
              <a:gd name="connsiteX1" fmla="*/ 2607428 w 4827196"/>
              <a:gd name="connsiteY1" fmla="*/ 4666 h 2573319"/>
              <a:gd name="connsiteX2" fmla="*/ 4765692 w 4827196"/>
              <a:gd name="connsiteY2" fmla="*/ 864262 h 2573319"/>
              <a:gd name="connsiteX3" fmla="*/ 4452586 w 4827196"/>
              <a:gd name="connsiteY3" fmla="*/ 2548639 h 2573319"/>
              <a:gd name="connsiteX4" fmla="*/ 4473607 w 4827196"/>
              <a:gd name="connsiteY4" fmla="*/ 1413521 h 2573319"/>
              <a:gd name="connsiteX5" fmla="*/ 4335895 w 4827196"/>
              <a:gd name="connsiteY5" fmla="*/ 864262 h 2573319"/>
              <a:gd name="connsiteX6" fmla="*/ 2606441 w 4827196"/>
              <a:gd name="connsiteY6" fmla="*/ 434464 h 2573319"/>
              <a:gd name="connsiteX7" fmla="*/ 833266 w 4827196"/>
              <a:gd name="connsiteY7" fmla="*/ 751206 h 2573319"/>
              <a:gd name="connsiteX8" fmla="*/ 59262 w 4827196"/>
              <a:gd name="connsiteY8" fmla="*/ 2327920 h 2573319"/>
              <a:gd name="connsiteX9" fmla="*/ 287702 w 4827196"/>
              <a:gd name="connsiteY9" fmla="*/ 728207 h 2573319"/>
              <a:gd name="connsiteX0" fmla="*/ 287702 w 4827196"/>
              <a:gd name="connsiteY0" fmla="*/ 728207 h 2573319"/>
              <a:gd name="connsiteX1" fmla="*/ 2607428 w 4827196"/>
              <a:gd name="connsiteY1" fmla="*/ 4666 h 2573319"/>
              <a:gd name="connsiteX2" fmla="*/ 4765692 w 4827196"/>
              <a:gd name="connsiteY2" fmla="*/ 864262 h 2573319"/>
              <a:gd name="connsiteX3" fmla="*/ 4452586 w 4827196"/>
              <a:gd name="connsiteY3" fmla="*/ 2548639 h 2573319"/>
              <a:gd name="connsiteX4" fmla="*/ 4473607 w 4827196"/>
              <a:gd name="connsiteY4" fmla="*/ 1413521 h 2573319"/>
              <a:gd name="connsiteX5" fmla="*/ 4335895 w 4827196"/>
              <a:gd name="connsiteY5" fmla="*/ 864262 h 2573319"/>
              <a:gd name="connsiteX6" fmla="*/ 2606441 w 4827196"/>
              <a:gd name="connsiteY6" fmla="*/ 434464 h 2573319"/>
              <a:gd name="connsiteX7" fmla="*/ 833266 w 4827196"/>
              <a:gd name="connsiteY7" fmla="*/ 751206 h 2573319"/>
              <a:gd name="connsiteX8" fmla="*/ 59262 w 4827196"/>
              <a:gd name="connsiteY8" fmla="*/ 2327920 h 2573319"/>
              <a:gd name="connsiteX9" fmla="*/ 287702 w 4827196"/>
              <a:gd name="connsiteY9" fmla="*/ 728207 h 2573319"/>
              <a:gd name="connsiteX0" fmla="*/ 287702 w 4827196"/>
              <a:gd name="connsiteY0" fmla="*/ 728207 h 2573319"/>
              <a:gd name="connsiteX1" fmla="*/ 2607428 w 4827196"/>
              <a:gd name="connsiteY1" fmla="*/ 4666 h 2573319"/>
              <a:gd name="connsiteX2" fmla="*/ 4765692 w 4827196"/>
              <a:gd name="connsiteY2" fmla="*/ 864262 h 2573319"/>
              <a:gd name="connsiteX3" fmla="*/ 4452586 w 4827196"/>
              <a:gd name="connsiteY3" fmla="*/ 2548639 h 2573319"/>
              <a:gd name="connsiteX4" fmla="*/ 4473607 w 4827196"/>
              <a:gd name="connsiteY4" fmla="*/ 1413521 h 2573319"/>
              <a:gd name="connsiteX5" fmla="*/ 4335895 w 4827196"/>
              <a:gd name="connsiteY5" fmla="*/ 864262 h 2573319"/>
              <a:gd name="connsiteX6" fmla="*/ 2606441 w 4827196"/>
              <a:gd name="connsiteY6" fmla="*/ 434464 h 2573319"/>
              <a:gd name="connsiteX7" fmla="*/ 833266 w 4827196"/>
              <a:gd name="connsiteY7" fmla="*/ 751206 h 2573319"/>
              <a:gd name="connsiteX8" fmla="*/ 59262 w 4827196"/>
              <a:gd name="connsiteY8" fmla="*/ 2327920 h 2573319"/>
              <a:gd name="connsiteX9" fmla="*/ 287702 w 4827196"/>
              <a:gd name="connsiteY9" fmla="*/ 728207 h 2573319"/>
              <a:gd name="connsiteX0" fmla="*/ 287702 w 4898277"/>
              <a:gd name="connsiteY0" fmla="*/ 728207 h 2327920"/>
              <a:gd name="connsiteX1" fmla="*/ 2607428 w 4898277"/>
              <a:gd name="connsiteY1" fmla="*/ 4666 h 2327920"/>
              <a:gd name="connsiteX2" fmla="*/ 4765692 w 4898277"/>
              <a:gd name="connsiteY2" fmla="*/ 864262 h 2327920"/>
              <a:gd name="connsiteX3" fmla="*/ 4799428 w 4898277"/>
              <a:gd name="connsiteY3" fmla="*/ 1970570 h 2327920"/>
              <a:gd name="connsiteX4" fmla="*/ 4473607 w 4898277"/>
              <a:gd name="connsiteY4" fmla="*/ 1413521 h 2327920"/>
              <a:gd name="connsiteX5" fmla="*/ 4335895 w 4898277"/>
              <a:gd name="connsiteY5" fmla="*/ 864262 h 2327920"/>
              <a:gd name="connsiteX6" fmla="*/ 2606441 w 4898277"/>
              <a:gd name="connsiteY6" fmla="*/ 434464 h 2327920"/>
              <a:gd name="connsiteX7" fmla="*/ 833266 w 4898277"/>
              <a:gd name="connsiteY7" fmla="*/ 751206 h 2327920"/>
              <a:gd name="connsiteX8" fmla="*/ 59262 w 4898277"/>
              <a:gd name="connsiteY8" fmla="*/ 2327920 h 2327920"/>
              <a:gd name="connsiteX9" fmla="*/ 287702 w 4898277"/>
              <a:gd name="connsiteY9" fmla="*/ 728207 h 2327920"/>
              <a:gd name="connsiteX0" fmla="*/ 287702 w 4867438"/>
              <a:gd name="connsiteY0" fmla="*/ 728207 h 2327920"/>
              <a:gd name="connsiteX1" fmla="*/ 2607428 w 4867438"/>
              <a:gd name="connsiteY1" fmla="*/ 4666 h 2327920"/>
              <a:gd name="connsiteX2" fmla="*/ 4765692 w 4867438"/>
              <a:gd name="connsiteY2" fmla="*/ 864262 h 2327920"/>
              <a:gd name="connsiteX3" fmla="*/ 4704835 w 4867438"/>
              <a:gd name="connsiteY3" fmla="*/ 2296391 h 2327920"/>
              <a:gd name="connsiteX4" fmla="*/ 4473607 w 4867438"/>
              <a:gd name="connsiteY4" fmla="*/ 1413521 h 2327920"/>
              <a:gd name="connsiteX5" fmla="*/ 4335895 w 4867438"/>
              <a:gd name="connsiteY5" fmla="*/ 864262 h 2327920"/>
              <a:gd name="connsiteX6" fmla="*/ 2606441 w 4867438"/>
              <a:gd name="connsiteY6" fmla="*/ 434464 h 2327920"/>
              <a:gd name="connsiteX7" fmla="*/ 833266 w 4867438"/>
              <a:gd name="connsiteY7" fmla="*/ 751206 h 2327920"/>
              <a:gd name="connsiteX8" fmla="*/ 59262 w 4867438"/>
              <a:gd name="connsiteY8" fmla="*/ 2327920 h 2327920"/>
              <a:gd name="connsiteX9" fmla="*/ 287702 w 4867438"/>
              <a:gd name="connsiteY9" fmla="*/ 728207 h 2327920"/>
              <a:gd name="connsiteX0" fmla="*/ 287702 w 4867438"/>
              <a:gd name="connsiteY0" fmla="*/ 728207 h 2327920"/>
              <a:gd name="connsiteX1" fmla="*/ 2607428 w 4867438"/>
              <a:gd name="connsiteY1" fmla="*/ 4666 h 2327920"/>
              <a:gd name="connsiteX2" fmla="*/ 4765692 w 4867438"/>
              <a:gd name="connsiteY2" fmla="*/ 864262 h 2327920"/>
              <a:gd name="connsiteX3" fmla="*/ 4704835 w 4867438"/>
              <a:gd name="connsiteY3" fmla="*/ 2296391 h 2327920"/>
              <a:gd name="connsiteX4" fmla="*/ 4473607 w 4867438"/>
              <a:gd name="connsiteY4" fmla="*/ 1413521 h 2327920"/>
              <a:gd name="connsiteX5" fmla="*/ 4335895 w 4867438"/>
              <a:gd name="connsiteY5" fmla="*/ 864262 h 2327920"/>
              <a:gd name="connsiteX6" fmla="*/ 2606441 w 4867438"/>
              <a:gd name="connsiteY6" fmla="*/ 434464 h 2327920"/>
              <a:gd name="connsiteX7" fmla="*/ 833266 w 4867438"/>
              <a:gd name="connsiteY7" fmla="*/ 751206 h 2327920"/>
              <a:gd name="connsiteX8" fmla="*/ 59262 w 4867438"/>
              <a:gd name="connsiteY8" fmla="*/ 2327920 h 2327920"/>
              <a:gd name="connsiteX9" fmla="*/ 287702 w 4867438"/>
              <a:gd name="connsiteY9" fmla="*/ 728207 h 2327920"/>
              <a:gd name="connsiteX0" fmla="*/ 287702 w 4867438"/>
              <a:gd name="connsiteY0" fmla="*/ 728207 h 2327920"/>
              <a:gd name="connsiteX1" fmla="*/ 2607428 w 4867438"/>
              <a:gd name="connsiteY1" fmla="*/ 4666 h 2327920"/>
              <a:gd name="connsiteX2" fmla="*/ 4765692 w 4867438"/>
              <a:gd name="connsiteY2" fmla="*/ 864262 h 2327920"/>
              <a:gd name="connsiteX3" fmla="*/ 4704835 w 4867438"/>
              <a:gd name="connsiteY3" fmla="*/ 2296391 h 2327920"/>
              <a:gd name="connsiteX4" fmla="*/ 4473607 w 4867438"/>
              <a:gd name="connsiteY4" fmla="*/ 1413521 h 2327920"/>
              <a:gd name="connsiteX5" fmla="*/ 4335895 w 4867438"/>
              <a:gd name="connsiteY5" fmla="*/ 864262 h 2327920"/>
              <a:gd name="connsiteX6" fmla="*/ 2606441 w 4867438"/>
              <a:gd name="connsiteY6" fmla="*/ 434464 h 2327920"/>
              <a:gd name="connsiteX7" fmla="*/ 833266 w 4867438"/>
              <a:gd name="connsiteY7" fmla="*/ 751206 h 2327920"/>
              <a:gd name="connsiteX8" fmla="*/ 59262 w 4867438"/>
              <a:gd name="connsiteY8" fmla="*/ 2327920 h 2327920"/>
              <a:gd name="connsiteX9" fmla="*/ 287702 w 4867438"/>
              <a:gd name="connsiteY9" fmla="*/ 728207 h 2327920"/>
              <a:gd name="connsiteX0" fmla="*/ 287702 w 4867438"/>
              <a:gd name="connsiteY0" fmla="*/ 728207 h 2327920"/>
              <a:gd name="connsiteX1" fmla="*/ 2607428 w 4867438"/>
              <a:gd name="connsiteY1" fmla="*/ 4666 h 2327920"/>
              <a:gd name="connsiteX2" fmla="*/ 4765692 w 4867438"/>
              <a:gd name="connsiteY2" fmla="*/ 864262 h 2327920"/>
              <a:gd name="connsiteX3" fmla="*/ 4704835 w 4867438"/>
              <a:gd name="connsiteY3" fmla="*/ 2296391 h 2327920"/>
              <a:gd name="connsiteX4" fmla="*/ 4515648 w 4867438"/>
              <a:gd name="connsiteY4" fmla="*/ 1413521 h 2327920"/>
              <a:gd name="connsiteX5" fmla="*/ 4335895 w 4867438"/>
              <a:gd name="connsiteY5" fmla="*/ 864262 h 2327920"/>
              <a:gd name="connsiteX6" fmla="*/ 2606441 w 4867438"/>
              <a:gd name="connsiteY6" fmla="*/ 434464 h 2327920"/>
              <a:gd name="connsiteX7" fmla="*/ 833266 w 4867438"/>
              <a:gd name="connsiteY7" fmla="*/ 751206 h 2327920"/>
              <a:gd name="connsiteX8" fmla="*/ 59262 w 4867438"/>
              <a:gd name="connsiteY8" fmla="*/ 2327920 h 2327920"/>
              <a:gd name="connsiteX9" fmla="*/ 287702 w 4867438"/>
              <a:gd name="connsiteY9" fmla="*/ 728207 h 2327920"/>
              <a:gd name="connsiteX0" fmla="*/ 287702 w 4867438"/>
              <a:gd name="connsiteY0" fmla="*/ 728207 h 2327920"/>
              <a:gd name="connsiteX1" fmla="*/ 2607428 w 4867438"/>
              <a:gd name="connsiteY1" fmla="*/ 4666 h 2327920"/>
              <a:gd name="connsiteX2" fmla="*/ 4765692 w 4867438"/>
              <a:gd name="connsiteY2" fmla="*/ 864262 h 2327920"/>
              <a:gd name="connsiteX3" fmla="*/ 4704835 w 4867438"/>
              <a:gd name="connsiteY3" fmla="*/ 2296391 h 2327920"/>
              <a:gd name="connsiteX4" fmla="*/ 4515648 w 4867438"/>
              <a:gd name="connsiteY4" fmla="*/ 1413521 h 2327920"/>
              <a:gd name="connsiteX5" fmla="*/ 4335895 w 4867438"/>
              <a:gd name="connsiteY5" fmla="*/ 864262 h 2327920"/>
              <a:gd name="connsiteX6" fmla="*/ 2606441 w 4867438"/>
              <a:gd name="connsiteY6" fmla="*/ 434464 h 2327920"/>
              <a:gd name="connsiteX7" fmla="*/ 833266 w 4867438"/>
              <a:gd name="connsiteY7" fmla="*/ 751206 h 2327920"/>
              <a:gd name="connsiteX8" fmla="*/ 59262 w 4867438"/>
              <a:gd name="connsiteY8" fmla="*/ 2327920 h 2327920"/>
              <a:gd name="connsiteX9" fmla="*/ 287702 w 4867438"/>
              <a:gd name="connsiteY9" fmla="*/ 728207 h 2327920"/>
              <a:gd name="connsiteX0" fmla="*/ 287702 w 4867438"/>
              <a:gd name="connsiteY0" fmla="*/ 728207 h 2327920"/>
              <a:gd name="connsiteX1" fmla="*/ 2607428 w 4867438"/>
              <a:gd name="connsiteY1" fmla="*/ 4666 h 2327920"/>
              <a:gd name="connsiteX2" fmla="*/ 4765692 w 4867438"/>
              <a:gd name="connsiteY2" fmla="*/ 864262 h 2327920"/>
              <a:gd name="connsiteX3" fmla="*/ 4704835 w 4867438"/>
              <a:gd name="connsiteY3" fmla="*/ 2296391 h 2327920"/>
              <a:gd name="connsiteX4" fmla="*/ 4578710 w 4867438"/>
              <a:gd name="connsiteY4" fmla="*/ 1403011 h 2327920"/>
              <a:gd name="connsiteX5" fmla="*/ 4335895 w 4867438"/>
              <a:gd name="connsiteY5" fmla="*/ 864262 h 2327920"/>
              <a:gd name="connsiteX6" fmla="*/ 2606441 w 4867438"/>
              <a:gd name="connsiteY6" fmla="*/ 434464 h 2327920"/>
              <a:gd name="connsiteX7" fmla="*/ 833266 w 4867438"/>
              <a:gd name="connsiteY7" fmla="*/ 751206 h 2327920"/>
              <a:gd name="connsiteX8" fmla="*/ 59262 w 4867438"/>
              <a:gd name="connsiteY8" fmla="*/ 2327920 h 2327920"/>
              <a:gd name="connsiteX9" fmla="*/ 287702 w 4867438"/>
              <a:gd name="connsiteY9" fmla="*/ 728207 h 2327920"/>
              <a:gd name="connsiteX0" fmla="*/ 287702 w 4867438"/>
              <a:gd name="connsiteY0" fmla="*/ 728207 h 2327920"/>
              <a:gd name="connsiteX1" fmla="*/ 2607428 w 4867438"/>
              <a:gd name="connsiteY1" fmla="*/ 4666 h 2327920"/>
              <a:gd name="connsiteX2" fmla="*/ 4765692 w 4867438"/>
              <a:gd name="connsiteY2" fmla="*/ 864262 h 2327920"/>
              <a:gd name="connsiteX3" fmla="*/ 4704835 w 4867438"/>
              <a:gd name="connsiteY3" fmla="*/ 2296391 h 2327920"/>
              <a:gd name="connsiteX4" fmla="*/ 4335895 w 4867438"/>
              <a:gd name="connsiteY4" fmla="*/ 864262 h 2327920"/>
              <a:gd name="connsiteX5" fmla="*/ 2606441 w 4867438"/>
              <a:gd name="connsiteY5" fmla="*/ 434464 h 2327920"/>
              <a:gd name="connsiteX6" fmla="*/ 833266 w 4867438"/>
              <a:gd name="connsiteY6" fmla="*/ 751206 h 2327920"/>
              <a:gd name="connsiteX7" fmla="*/ 59262 w 4867438"/>
              <a:gd name="connsiteY7" fmla="*/ 2327920 h 2327920"/>
              <a:gd name="connsiteX8" fmla="*/ 287702 w 4867438"/>
              <a:gd name="connsiteY8" fmla="*/ 728207 h 2327920"/>
              <a:gd name="connsiteX0" fmla="*/ 287702 w 4867438"/>
              <a:gd name="connsiteY0" fmla="*/ 728207 h 2327920"/>
              <a:gd name="connsiteX1" fmla="*/ 2607428 w 4867438"/>
              <a:gd name="connsiteY1" fmla="*/ 4666 h 2327920"/>
              <a:gd name="connsiteX2" fmla="*/ 4765692 w 4867438"/>
              <a:gd name="connsiteY2" fmla="*/ 864262 h 2327920"/>
              <a:gd name="connsiteX3" fmla="*/ 4704835 w 4867438"/>
              <a:gd name="connsiteY3" fmla="*/ 2296391 h 2327920"/>
              <a:gd name="connsiteX4" fmla="*/ 4335895 w 4867438"/>
              <a:gd name="connsiteY4" fmla="*/ 864262 h 2327920"/>
              <a:gd name="connsiteX5" fmla="*/ 2606441 w 4867438"/>
              <a:gd name="connsiteY5" fmla="*/ 434464 h 2327920"/>
              <a:gd name="connsiteX6" fmla="*/ 675611 w 4867438"/>
              <a:gd name="connsiteY6" fmla="*/ 961413 h 2327920"/>
              <a:gd name="connsiteX7" fmla="*/ 59262 w 4867438"/>
              <a:gd name="connsiteY7" fmla="*/ 2327920 h 2327920"/>
              <a:gd name="connsiteX8" fmla="*/ 287702 w 4867438"/>
              <a:gd name="connsiteY8" fmla="*/ 728207 h 2327920"/>
              <a:gd name="connsiteX0" fmla="*/ 287702 w 4867438"/>
              <a:gd name="connsiteY0" fmla="*/ 728207 h 2327920"/>
              <a:gd name="connsiteX1" fmla="*/ 2607428 w 4867438"/>
              <a:gd name="connsiteY1" fmla="*/ 4666 h 2327920"/>
              <a:gd name="connsiteX2" fmla="*/ 4765692 w 4867438"/>
              <a:gd name="connsiteY2" fmla="*/ 864262 h 2327920"/>
              <a:gd name="connsiteX3" fmla="*/ 4704835 w 4867438"/>
              <a:gd name="connsiteY3" fmla="*/ 2296391 h 2327920"/>
              <a:gd name="connsiteX4" fmla="*/ 4335895 w 4867438"/>
              <a:gd name="connsiteY4" fmla="*/ 864262 h 2327920"/>
              <a:gd name="connsiteX5" fmla="*/ 2606441 w 4867438"/>
              <a:gd name="connsiteY5" fmla="*/ 434464 h 2327920"/>
              <a:gd name="connsiteX6" fmla="*/ 675611 w 4867438"/>
              <a:gd name="connsiteY6" fmla="*/ 961413 h 2327920"/>
              <a:gd name="connsiteX7" fmla="*/ 59262 w 4867438"/>
              <a:gd name="connsiteY7" fmla="*/ 2327920 h 2327920"/>
              <a:gd name="connsiteX8" fmla="*/ 287702 w 4867438"/>
              <a:gd name="connsiteY8" fmla="*/ 728207 h 2327920"/>
              <a:gd name="connsiteX0" fmla="*/ 287702 w 4867438"/>
              <a:gd name="connsiteY0" fmla="*/ 728207 h 2327920"/>
              <a:gd name="connsiteX1" fmla="*/ 2607428 w 4867438"/>
              <a:gd name="connsiteY1" fmla="*/ 4666 h 2327920"/>
              <a:gd name="connsiteX2" fmla="*/ 4765692 w 4867438"/>
              <a:gd name="connsiteY2" fmla="*/ 864262 h 2327920"/>
              <a:gd name="connsiteX3" fmla="*/ 4704835 w 4867438"/>
              <a:gd name="connsiteY3" fmla="*/ 2296391 h 2327920"/>
              <a:gd name="connsiteX4" fmla="*/ 4335895 w 4867438"/>
              <a:gd name="connsiteY4" fmla="*/ 864262 h 2327920"/>
              <a:gd name="connsiteX5" fmla="*/ 2606441 w 4867438"/>
              <a:gd name="connsiteY5" fmla="*/ 434464 h 2327920"/>
              <a:gd name="connsiteX6" fmla="*/ 675611 w 4867438"/>
              <a:gd name="connsiteY6" fmla="*/ 961413 h 2327920"/>
              <a:gd name="connsiteX7" fmla="*/ 59262 w 4867438"/>
              <a:gd name="connsiteY7" fmla="*/ 2327920 h 2327920"/>
              <a:gd name="connsiteX8" fmla="*/ 287702 w 4867438"/>
              <a:gd name="connsiteY8" fmla="*/ 728207 h 2327920"/>
              <a:gd name="connsiteX0" fmla="*/ 287702 w 4867438"/>
              <a:gd name="connsiteY0" fmla="*/ 728207 h 2327920"/>
              <a:gd name="connsiteX1" fmla="*/ 2607428 w 4867438"/>
              <a:gd name="connsiteY1" fmla="*/ 4666 h 2327920"/>
              <a:gd name="connsiteX2" fmla="*/ 4765692 w 4867438"/>
              <a:gd name="connsiteY2" fmla="*/ 864262 h 2327920"/>
              <a:gd name="connsiteX3" fmla="*/ 4704835 w 4867438"/>
              <a:gd name="connsiteY3" fmla="*/ 2296391 h 2327920"/>
              <a:gd name="connsiteX4" fmla="*/ 4472529 w 4867438"/>
              <a:gd name="connsiteY4" fmla="*/ 1042938 h 2327920"/>
              <a:gd name="connsiteX5" fmla="*/ 2606441 w 4867438"/>
              <a:gd name="connsiteY5" fmla="*/ 434464 h 2327920"/>
              <a:gd name="connsiteX6" fmla="*/ 675611 w 4867438"/>
              <a:gd name="connsiteY6" fmla="*/ 961413 h 2327920"/>
              <a:gd name="connsiteX7" fmla="*/ 59262 w 4867438"/>
              <a:gd name="connsiteY7" fmla="*/ 2327920 h 2327920"/>
              <a:gd name="connsiteX8" fmla="*/ 287702 w 4867438"/>
              <a:gd name="connsiteY8" fmla="*/ 728207 h 2327920"/>
              <a:gd name="connsiteX0" fmla="*/ 287702 w 4867438"/>
              <a:gd name="connsiteY0" fmla="*/ 728207 h 2327920"/>
              <a:gd name="connsiteX1" fmla="*/ 2607428 w 4867438"/>
              <a:gd name="connsiteY1" fmla="*/ 4666 h 2327920"/>
              <a:gd name="connsiteX2" fmla="*/ 4765692 w 4867438"/>
              <a:gd name="connsiteY2" fmla="*/ 864262 h 2327920"/>
              <a:gd name="connsiteX3" fmla="*/ 4704835 w 4867438"/>
              <a:gd name="connsiteY3" fmla="*/ 2296391 h 2327920"/>
              <a:gd name="connsiteX4" fmla="*/ 4472529 w 4867438"/>
              <a:gd name="connsiteY4" fmla="*/ 1042938 h 2327920"/>
              <a:gd name="connsiteX5" fmla="*/ 2606441 w 4867438"/>
              <a:gd name="connsiteY5" fmla="*/ 434464 h 2327920"/>
              <a:gd name="connsiteX6" fmla="*/ 675611 w 4867438"/>
              <a:gd name="connsiteY6" fmla="*/ 961413 h 2327920"/>
              <a:gd name="connsiteX7" fmla="*/ 59262 w 4867438"/>
              <a:gd name="connsiteY7" fmla="*/ 2327920 h 2327920"/>
              <a:gd name="connsiteX8" fmla="*/ 287702 w 4867438"/>
              <a:gd name="connsiteY8" fmla="*/ 728207 h 2327920"/>
              <a:gd name="connsiteX0" fmla="*/ 287702 w 4852092"/>
              <a:gd name="connsiteY0" fmla="*/ 724403 h 2324116"/>
              <a:gd name="connsiteX1" fmla="*/ 2607428 w 4852092"/>
              <a:gd name="connsiteY1" fmla="*/ 862 h 2324116"/>
              <a:gd name="connsiteX2" fmla="*/ 4744671 w 4852092"/>
              <a:gd name="connsiteY2" fmla="*/ 765865 h 2324116"/>
              <a:gd name="connsiteX3" fmla="*/ 4704835 w 4852092"/>
              <a:gd name="connsiteY3" fmla="*/ 2292587 h 2324116"/>
              <a:gd name="connsiteX4" fmla="*/ 4472529 w 4852092"/>
              <a:gd name="connsiteY4" fmla="*/ 1039134 h 2324116"/>
              <a:gd name="connsiteX5" fmla="*/ 2606441 w 4852092"/>
              <a:gd name="connsiteY5" fmla="*/ 430660 h 2324116"/>
              <a:gd name="connsiteX6" fmla="*/ 675611 w 4852092"/>
              <a:gd name="connsiteY6" fmla="*/ 957609 h 2324116"/>
              <a:gd name="connsiteX7" fmla="*/ 59262 w 4852092"/>
              <a:gd name="connsiteY7" fmla="*/ 2324116 h 2324116"/>
              <a:gd name="connsiteX8" fmla="*/ 287702 w 4852092"/>
              <a:gd name="connsiteY8" fmla="*/ 724403 h 2324116"/>
              <a:gd name="connsiteX0" fmla="*/ 323861 w 4835699"/>
              <a:gd name="connsiteY0" fmla="*/ 744751 h 2323443"/>
              <a:gd name="connsiteX1" fmla="*/ 2591035 w 4835699"/>
              <a:gd name="connsiteY1" fmla="*/ 189 h 2323443"/>
              <a:gd name="connsiteX2" fmla="*/ 4728278 w 4835699"/>
              <a:gd name="connsiteY2" fmla="*/ 765192 h 2323443"/>
              <a:gd name="connsiteX3" fmla="*/ 4688442 w 4835699"/>
              <a:gd name="connsiteY3" fmla="*/ 2291914 h 2323443"/>
              <a:gd name="connsiteX4" fmla="*/ 4456136 w 4835699"/>
              <a:gd name="connsiteY4" fmla="*/ 1038461 h 2323443"/>
              <a:gd name="connsiteX5" fmla="*/ 2590048 w 4835699"/>
              <a:gd name="connsiteY5" fmla="*/ 429987 h 2323443"/>
              <a:gd name="connsiteX6" fmla="*/ 659218 w 4835699"/>
              <a:gd name="connsiteY6" fmla="*/ 956936 h 2323443"/>
              <a:gd name="connsiteX7" fmla="*/ 42869 w 4835699"/>
              <a:gd name="connsiteY7" fmla="*/ 2323443 h 2323443"/>
              <a:gd name="connsiteX8" fmla="*/ 323861 w 4835699"/>
              <a:gd name="connsiteY8" fmla="*/ 744751 h 2323443"/>
              <a:gd name="connsiteX0" fmla="*/ 316214 w 4838562"/>
              <a:gd name="connsiteY0" fmla="*/ 839590 h 2323689"/>
              <a:gd name="connsiteX1" fmla="*/ 2593898 w 4838562"/>
              <a:gd name="connsiteY1" fmla="*/ 435 h 2323689"/>
              <a:gd name="connsiteX2" fmla="*/ 4731141 w 4838562"/>
              <a:gd name="connsiteY2" fmla="*/ 765438 h 2323689"/>
              <a:gd name="connsiteX3" fmla="*/ 4691305 w 4838562"/>
              <a:gd name="connsiteY3" fmla="*/ 2292160 h 2323689"/>
              <a:gd name="connsiteX4" fmla="*/ 4458999 w 4838562"/>
              <a:gd name="connsiteY4" fmla="*/ 1038707 h 2323689"/>
              <a:gd name="connsiteX5" fmla="*/ 2592911 w 4838562"/>
              <a:gd name="connsiteY5" fmla="*/ 430233 h 2323689"/>
              <a:gd name="connsiteX6" fmla="*/ 662081 w 4838562"/>
              <a:gd name="connsiteY6" fmla="*/ 957182 h 2323689"/>
              <a:gd name="connsiteX7" fmla="*/ 45732 w 4838562"/>
              <a:gd name="connsiteY7" fmla="*/ 2323689 h 2323689"/>
              <a:gd name="connsiteX8" fmla="*/ 316214 w 4838562"/>
              <a:gd name="connsiteY8" fmla="*/ 839590 h 2323689"/>
              <a:gd name="connsiteX0" fmla="*/ 316214 w 4838562"/>
              <a:gd name="connsiteY0" fmla="*/ 839289 h 2323388"/>
              <a:gd name="connsiteX1" fmla="*/ 2593898 w 4838562"/>
              <a:gd name="connsiteY1" fmla="*/ 134 h 2323388"/>
              <a:gd name="connsiteX2" fmla="*/ 4731141 w 4838562"/>
              <a:gd name="connsiteY2" fmla="*/ 796668 h 2323388"/>
              <a:gd name="connsiteX3" fmla="*/ 4691305 w 4838562"/>
              <a:gd name="connsiteY3" fmla="*/ 2291859 h 2323388"/>
              <a:gd name="connsiteX4" fmla="*/ 4458999 w 4838562"/>
              <a:gd name="connsiteY4" fmla="*/ 1038406 h 2323388"/>
              <a:gd name="connsiteX5" fmla="*/ 2592911 w 4838562"/>
              <a:gd name="connsiteY5" fmla="*/ 429932 h 2323388"/>
              <a:gd name="connsiteX6" fmla="*/ 662081 w 4838562"/>
              <a:gd name="connsiteY6" fmla="*/ 956881 h 2323388"/>
              <a:gd name="connsiteX7" fmla="*/ 45732 w 4838562"/>
              <a:gd name="connsiteY7" fmla="*/ 2323388 h 2323388"/>
              <a:gd name="connsiteX8" fmla="*/ 316214 w 4838562"/>
              <a:gd name="connsiteY8" fmla="*/ 839289 h 2323388"/>
              <a:gd name="connsiteX0" fmla="*/ 316214 w 4838562"/>
              <a:gd name="connsiteY0" fmla="*/ 839289 h 2323388"/>
              <a:gd name="connsiteX1" fmla="*/ 2593898 w 4838562"/>
              <a:gd name="connsiteY1" fmla="*/ 134 h 2323388"/>
              <a:gd name="connsiteX2" fmla="*/ 4731141 w 4838562"/>
              <a:gd name="connsiteY2" fmla="*/ 796668 h 2323388"/>
              <a:gd name="connsiteX3" fmla="*/ 4691305 w 4838562"/>
              <a:gd name="connsiteY3" fmla="*/ 2291859 h 2323388"/>
              <a:gd name="connsiteX4" fmla="*/ 4458999 w 4838562"/>
              <a:gd name="connsiteY4" fmla="*/ 1038406 h 2323388"/>
              <a:gd name="connsiteX5" fmla="*/ 2414235 w 4838562"/>
              <a:gd name="connsiteY5" fmla="*/ 429932 h 2323388"/>
              <a:gd name="connsiteX6" fmla="*/ 662081 w 4838562"/>
              <a:gd name="connsiteY6" fmla="*/ 956881 h 2323388"/>
              <a:gd name="connsiteX7" fmla="*/ 45732 w 4838562"/>
              <a:gd name="connsiteY7" fmla="*/ 2323388 h 2323388"/>
              <a:gd name="connsiteX8" fmla="*/ 316214 w 4838562"/>
              <a:gd name="connsiteY8" fmla="*/ 839289 h 2323388"/>
              <a:gd name="connsiteX0" fmla="*/ 316214 w 4838562"/>
              <a:gd name="connsiteY0" fmla="*/ 849793 h 2333892"/>
              <a:gd name="connsiteX1" fmla="*/ 2436243 w 4838562"/>
              <a:gd name="connsiteY1" fmla="*/ 128 h 2333892"/>
              <a:gd name="connsiteX2" fmla="*/ 4731141 w 4838562"/>
              <a:gd name="connsiteY2" fmla="*/ 807172 h 2333892"/>
              <a:gd name="connsiteX3" fmla="*/ 4691305 w 4838562"/>
              <a:gd name="connsiteY3" fmla="*/ 2302363 h 2333892"/>
              <a:gd name="connsiteX4" fmla="*/ 4458999 w 4838562"/>
              <a:gd name="connsiteY4" fmla="*/ 1048910 h 2333892"/>
              <a:gd name="connsiteX5" fmla="*/ 2414235 w 4838562"/>
              <a:gd name="connsiteY5" fmla="*/ 440436 h 2333892"/>
              <a:gd name="connsiteX6" fmla="*/ 662081 w 4838562"/>
              <a:gd name="connsiteY6" fmla="*/ 967385 h 2333892"/>
              <a:gd name="connsiteX7" fmla="*/ 45732 w 4838562"/>
              <a:gd name="connsiteY7" fmla="*/ 2333892 h 2333892"/>
              <a:gd name="connsiteX8" fmla="*/ 316214 w 4838562"/>
              <a:gd name="connsiteY8" fmla="*/ 849793 h 2333892"/>
              <a:gd name="connsiteX0" fmla="*/ 316214 w 4838562"/>
              <a:gd name="connsiteY0" fmla="*/ 849793 h 2333892"/>
              <a:gd name="connsiteX1" fmla="*/ 2436243 w 4838562"/>
              <a:gd name="connsiteY1" fmla="*/ 128 h 2333892"/>
              <a:gd name="connsiteX2" fmla="*/ 4731141 w 4838562"/>
              <a:gd name="connsiteY2" fmla="*/ 807172 h 2333892"/>
              <a:gd name="connsiteX3" fmla="*/ 4691305 w 4838562"/>
              <a:gd name="connsiteY3" fmla="*/ 2302363 h 2333892"/>
              <a:gd name="connsiteX4" fmla="*/ 4259303 w 4838562"/>
              <a:gd name="connsiteY4" fmla="*/ 1080441 h 2333892"/>
              <a:gd name="connsiteX5" fmla="*/ 2414235 w 4838562"/>
              <a:gd name="connsiteY5" fmla="*/ 440436 h 2333892"/>
              <a:gd name="connsiteX6" fmla="*/ 662081 w 4838562"/>
              <a:gd name="connsiteY6" fmla="*/ 967385 h 2333892"/>
              <a:gd name="connsiteX7" fmla="*/ 45732 w 4838562"/>
              <a:gd name="connsiteY7" fmla="*/ 2333892 h 2333892"/>
              <a:gd name="connsiteX8" fmla="*/ 316214 w 4838562"/>
              <a:gd name="connsiteY8" fmla="*/ 849793 h 2333892"/>
              <a:gd name="connsiteX0" fmla="*/ 316214 w 4734865"/>
              <a:gd name="connsiteY0" fmla="*/ 850021 h 2334120"/>
              <a:gd name="connsiteX1" fmla="*/ 2436243 w 4734865"/>
              <a:gd name="connsiteY1" fmla="*/ 356 h 2334120"/>
              <a:gd name="connsiteX2" fmla="*/ 4531445 w 4734865"/>
              <a:gd name="connsiteY2" fmla="*/ 901993 h 2334120"/>
              <a:gd name="connsiteX3" fmla="*/ 4691305 w 4734865"/>
              <a:gd name="connsiteY3" fmla="*/ 2302591 h 2334120"/>
              <a:gd name="connsiteX4" fmla="*/ 4259303 w 4734865"/>
              <a:gd name="connsiteY4" fmla="*/ 1080669 h 2334120"/>
              <a:gd name="connsiteX5" fmla="*/ 2414235 w 4734865"/>
              <a:gd name="connsiteY5" fmla="*/ 440664 h 2334120"/>
              <a:gd name="connsiteX6" fmla="*/ 662081 w 4734865"/>
              <a:gd name="connsiteY6" fmla="*/ 967613 h 2334120"/>
              <a:gd name="connsiteX7" fmla="*/ 45732 w 4734865"/>
              <a:gd name="connsiteY7" fmla="*/ 2334120 h 2334120"/>
              <a:gd name="connsiteX8" fmla="*/ 316214 w 4734865"/>
              <a:gd name="connsiteY8" fmla="*/ 850021 h 2334120"/>
              <a:gd name="connsiteX0" fmla="*/ 316214 w 4734865"/>
              <a:gd name="connsiteY0" fmla="*/ 850021 h 2334120"/>
              <a:gd name="connsiteX1" fmla="*/ 2404712 w 4734865"/>
              <a:gd name="connsiteY1" fmla="*/ 356 h 2334120"/>
              <a:gd name="connsiteX2" fmla="*/ 4531445 w 4734865"/>
              <a:gd name="connsiteY2" fmla="*/ 901993 h 2334120"/>
              <a:gd name="connsiteX3" fmla="*/ 4691305 w 4734865"/>
              <a:gd name="connsiteY3" fmla="*/ 2302591 h 2334120"/>
              <a:gd name="connsiteX4" fmla="*/ 4259303 w 4734865"/>
              <a:gd name="connsiteY4" fmla="*/ 1080669 h 2334120"/>
              <a:gd name="connsiteX5" fmla="*/ 2414235 w 4734865"/>
              <a:gd name="connsiteY5" fmla="*/ 440664 h 2334120"/>
              <a:gd name="connsiteX6" fmla="*/ 662081 w 4734865"/>
              <a:gd name="connsiteY6" fmla="*/ 967613 h 2334120"/>
              <a:gd name="connsiteX7" fmla="*/ 45732 w 4734865"/>
              <a:gd name="connsiteY7" fmla="*/ 2334120 h 2334120"/>
              <a:gd name="connsiteX8" fmla="*/ 316214 w 4734865"/>
              <a:gd name="connsiteY8" fmla="*/ 850021 h 2334120"/>
              <a:gd name="connsiteX0" fmla="*/ 316214 w 4734865"/>
              <a:gd name="connsiteY0" fmla="*/ 850021 h 2334120"/>
              <a:gd name="connsiteX1" fmla="*/ 2404712 w 4734865"/>
              <a:gd name="connsiteY1" fmla="*/ 356 h 2334120"/>
              <a:gd name="connsiteX2" fmla="*/ 4531445 w 4734865"/>
              <a:gd name="connsiteY2" fmla="*/ 901993 h 2334120"/>
              <a:gd name="connsiteX3" fmla="*/ 4691305 w 4734865"/>
              <a:gd name="connsiteY3" fmla="*/ 2302591 h 2334120"/>
              <a:gd name="connsiteX4" fmla="*/ 4259303 w 4734865"/>
              <a:gd name="connsiteY4" fmla="*/ 1080669 h 2334120"/>
              <a:gd name="connsiteX5" fmla="*/ 2393215 w 4734865"/>
              <a:gd name="connsiteY5" fmla="*/ 314540 h 2334120"/>
              <a:gd name="connsiteX6" fmla="*/ 662081 w 4734865"/>
              <a:gd name="connsiteY6" fmla="*/ 967613 h 2334120"/>
              <a:gd name="connsiteX7" fmla="*/ 45732 w 4734865"/>
              <a:gd name="connsiteY7" fmla="*/ 2334120 h 2334120"/>
              <a:gd name="connsiteX8" fmla="*/ 316214 w 4734865"/>
              <a:gd name="connsiteY8" fmla="*/ 850021 h 2334120"/>
              <a:gd name="connsiteX0" fmla="*/ 316214 w 4734865"/>
              <a:gd name="connsiteY0" fmla="*/ 850021 h 2334120"/>
              <a:gd name="connsiteX1" fmla="*/ 2404712 w 4734865"/>
              <a:gd name="connsiteY1" fmla="*/ 356 h 2334120"/>
              <a:gd name="connsiteX2" fmla="*/ 4531445 w 4734865"/>
              <a:gd name="connsiteY2" fmla="*/ 901993 h 2334120"/>
              <a:gd name="connsiteX3" fmla="*/ 4691305 w 4734865"/>
              <a:gd name="connsiteY3" fmla="*/ 2302591 h 2334120"/>
              <a:gd name="connsiteX4" fmla="*/ 4259303 w 4734865"/>
              <a:gd name="connsiteY4" fmla="*/ 1080669 h 2334120"/>
              <a:gd name="connsiteX5" fmla="*/ 2424746 w 4734865"/>
              <a:gd name="connsiteY5" fmla="*/ 346071 h 2334120"/>
              <a:gd name="connsiteX6" fmla="*/ 662081 w 4734865"/>
              <a:gd name="connsiteY6" fmla="*/ 967613 h 2334120"/>
              <a:gd name="connsiteX7" fmla="*/ 45732 w 4734865"/>
              <a:gd name="connsiteY7" fmla="*/ 2334120 h 2334120"/>
              <a:gd name="connsiteX8" fmla="*/ 316214 w 4734865"/>
              <a:gd name="connsiteY8" fmla="*/ 850021 h 2334120"/>
              <a:gd name="connsiteX0" fmla="*/ 316214 w 4721252"/>
              <a:gd name="connsiteY0" fmla="*/ 850519 h 2334618"/>
              <a:gd name="connsiteX1" fmla="*/ 2404712 w 4721252"/>
              <a:gd name="connsiteY1" fmla="*/ 854 h 2334618"/>
              <a:gd name="connsiteX2" fmla="*/ 4468383 w 4721252"/>
              <a:gd name="connsiteY2" fmla="*/ 934022 h 2334618"/>
              <a:gd name="connsiteX3" fmla="*/ 4691305 w 4721252"/>
              <a:gd name="connsiteY3" fmla="*/ 2303089 h 2334618"/>
              <a:gd name="connsiteX4" fmla="*/ 4259303 w 4721252"/>
              <a:gd name="connsiteY4" fmla="*/ 1081167 h 2334618"/>
              <a:gd name="connsiteX5" fmla="*/ 2424746 w 4721252"/>
              <a:gd name="connsiteY5" fmla="*/ 346569 h 2334618"/>
              <a:gd name="connsiteX6" fmla="*/ 662081 w 4721252"/>
              <a:gd name="connsiteY6" fmla="*/ 968111 h 2334618"/>
              <a:gd name="connsiteX7" fmla="*/ 45732 w 4721252"/>
              <a:gd name="connsiteY7" fmla="*/ 2334618 h 2334618"/>
              <a:gd name="connsiteX8" fmla="*/ 316214 w 4721252"/>
              <a:gd name="connsiteY8" fmla="*/ 850519 h 2334618"/>
              <a:gd name="connsiteX0" fmla="*/ 382478 w 4703433"/>
              <a:gd name="connsiteY0" fmla="*/ 902317 h 2333864"/>
              <a:gd name="connsiteX1" fmla="*/ 2386893 w 4703433"/>
              <a:gd name="connsiteY1" fmla="*/ 100 h 2333864"/>
              <a:gd name="connsiteX2" fmla="*/ 4450564 w 4703433"/>
              <a:gd name="connsiteY2" fmla="*/ 933268 h 2333864"/>
              <a:gd name="connsiteX3" fmla="*/ 4673486 w 4703433"/>
              <a:gd name="connsiteY3" fmla="*/ 2302335 h 2333864"/>
              <a:gd name="connsiteX4" fmla="*/ 4241484 w 4703433"/>
              <a:gd name="connsiteY4" fmla="*/ 1080413 h 2333864"/>
              <a:gd name="connsiteX5" fmla="*/ 2406927 w 4703433"/>
              <a:gd name="connsiteY5" fmla="*/ 345815 h 2333864"/>
              <a:gd name="connsiteX6" fmla="*/ 644262 w 4703433"/>
              <a:gd name="connsiteY6" fmla="*/ 967357 h 2333864"/>
              <a:gd name="connsiteX7" fmla="*/ 27913 w 4703433"/>
              <a:gd name="connsiteY7" fmla="*/ 2333864 h 2333864"/>
              <a:gd name="connsiteX8" fmla="*/ 382478 w 4703433"/>
              <a:gd name="connsiteY8" fmla="*/ 902317 h 2333864"/>
              <a:gd name="connsiteX0" fmla="*/ 382478 w 4703433"/>
              <a:gd name="connsiteY0" fmla="*/ 902317 h 2333864"/>
              <a:gd name="connsiteX1" fmla="*/ 2386893 w 4703433"/>
              <a:gd name="connsiteY1" fmla="*/ 100 h 2333864"/>
              <a:gd name="connsiteX2" fmla="*/ 4450564 w 4703433"/>
              <a:gd name="connsiteY2" fmla="*/ 933268 h 2333864"/>
              <a:gd name="connsiteX3" fmla="*/ 4673486 w 4703433"/>
              <a:gd name="connsiteY3" fmla="*/ 2302335 h 2333864"/>
              <a:gd name="connsiteX4" fmla="*/ 4241484 w 4703433"/>
              <a:gd name="connsiteY4" fmla="*/ 1080413 h 2333864"/>
              <a:gd name="connsiteX5" fmla="*/ 2406927 w 4703433"/>
              <a:gd name="connsiteY5" fmla="*/ 345815 h 2333864"/>
              <a:gd name="connsiteX6" fmla="*/ 644262 w 4703433"/>
              <a:gd name="connsiteY6" fmla="*/ 967357 h 2333864"/>
              <a:gd name="connsiteX7" fmla="*/ 27913 w 4703433"/>
              <a:gd name="connsiteY7" fmla="*/ 2333864 h 2333864"/>
              <a:gd name="connsiteX8" fmla="*/ 382478 w 4703433"/>
              <a:gd name="connsiteY8" fmla="*/ 902317 h 2333864"/>
              <a:gd name="connsiteX0" fmla="*/ 382478 w 4703433"/>
              <a:gd name="connsiteY0" fmla="*/ 902317 h 2333864"/>
              <a:gd name="connsiteX1" fmla="*/ 2386893 w 4703433"/>
              <a:gd name="connsiteY1" fmla="*/ 100 h 2333864"/>
              <a:gd name="connsiteX2" fmla="*/ 4450564 w 4703433"/>
              <a:gd name="connsiteY2" fmla="*/ 933268 h 2333864"/>
              <a:gd name="connsiteX3" fmla="*/ 4673486 w 4703433"/>
              <a:gd name="connsiteY3" fmla="*/ 2302335 h 2333864"/>
              <a:gd name="connsiteX4" fmla="*/ 4241484 w 4703433"/>
              <a:gd name="connsiteY4" fmla="*/ 1080413 h 2333864"/>
              <a:gd name="connsiteX5" fmla="*/ 2406927 w 4703433"/>
              <a:gd name="connsiteY5" fmla="*/ 345815 h 2333864"/>
              <a:gd name="connsiteX6" fmla="*/ 644262 w 4703433"/>
              <a:gd name="connsiteY6" fmla="*/ 967357 h 2333864"/>
              <a:gd name="connsiteX7" fmla="*/ 27913 w 4703433"/>
              <a:gd name="connsiteY7" fmla="*/ 2333864 h 2333864"/>
              <a:gd name="connsiteX8" fmla="*/ 382478 w 4703433"/>
              <a:gd name="connsiteY8" fmla="*/ 902317 h 2333864"/>
              <a:gd name="connsiteX0" fmla="*/ 382478 w 4703433"/>
              <a:gd name="connsiteY0" fmla="*/ 902317 h 2333864"/>
              <a:gd name="connsiteX1" fmla="*/ 2386893 w 4703433"/>
              <a:gd name="connsiteY1" fmla="*/ 100 h 2333864"/>
              <a:gd name="connsiteX2" fmla="*/ 4450564 w 4703433"/>
              <a:gd name="connsiteY2" fmla="*/ 933268 h 2333864"/>
              <a:gd name="connsiteX3" fmla="*/ 4673486 w 4703433"/>
              <a:gd name="connsiteY3" fmla="*/ 2302335 h 2333864"/>
              <a:gd name="connsiteX4" fmla="*/ 4241484 w 4703433"/>
              <a:gd name="connsiteY4" fmla="*/ 1080413 h 2333864"/>
              <a:gd name="connsiteX5" fmla="*/ 2406927 w 4703433"/>
              <a:gd name="connsiteY5" fmla="*/ 345815 h 2333864"/>
              <a:gd name="connsiteX6" fmla="*/ 644262 w 4703433"/>
              <a:gd name="connsiteY6" fmla="*/ 967357 h 2333864"/>
              <a:gd name="connsiteX7" fmla="*/ 27913 w 4703433"/>
              <a:gd name="connsiteY7" fmla="*/ 2333864 h 2333864"/>
              <a:gd name="connsiteX8" fmla="*/ 382478 w 4703433"/>
              <a:gd name="connsiteY8" fmla="*/ 902317 h 2333864"/>
              <a:gd name="connsiteX0" fmla="*/ 382478 w 4703433"/>
              <a:gd name="connsiteY0" fmla="*/ 902317 h 2333864"/>
              <a:gd name="connsiteX1" fmla="*/ 2386893 w 4703433"/>
              <a:gd name="connsiteY1" fmla="*/ 100 h 2333864"/>
              <a:gd name="connsiteX2" fmla="*/ 4450564 w 4703433"/>
              <a:gd name="connsiteY2" fmla="*/ 933268 h 2333864"/>
              <a:gd name="connsiteX3" fmla="*/ 4673486 w 4703433"/>
              <a:gd name="connsiteY3" fmla="*/ 2302335 h 2333864"/>
              <a:gd name="connsiteX4" fmla="*/ 4241484 w 4703433"/>
              <a:gd name="connsiteY4" fmla="*/ 1080413 h 2333864"/>
              <a:gd name="connsiteX5" fmla="*/ 2406927 w 4703433"/>
              <a:gd name="connsiteY5" fmla="*/ 345815 h 2333864"/>
              <a:gd name="connsiteX6" fmla="*/ 644262 w 4703433"/>
              <a:gd name="connsiteY6" fmla="*/ 967357 h 2333864"/>
              <a:gd name="connsiteX7" fmla="*/ 27913 w 4703433"/>
              <a:gd name="connsiteY7" fmla="*/ 2333864 h 2333864"/>
              <a:gd name="connsiteX8" fmla="*/ 382478 w 4703433"/>
              <a:gd name="connsiteY8" fmla="*/ 902317 h 2333864"/>
              <a:gd name="connsiteX0" fmla="*/ 382478 w 4730160"/>
              <a:gd name="connsiteY0" fmla="*/ 902317 h 2333864"/>
              <a:gd name="connsiteX1" fmla="*/ 2386893 w 4730160"/>
              <a:gd name="connsiteY1" fmla="*/ 100 h 2333864"/>
              <a:gd name="connsiteX2" fmla="*/ 4450564 w 4730160"/>
              <a:gd name="connsiteY2" fmla="*/ 933268 h 2333864"/>
              <a:gd name="connsiteX3" fmla="*/ 4673486 w 4730160"/>
              <a:gd name="connsiteY3" fmla="*/ 2302335 h 2333864"/>
              <a:gd name="connsiteX4" fmla="*/ 4241484 w 4730160"/>
              <a:gd name="connsiteY4" fmla="*/ 1080413 h 2333864"/>
              <a:gd name="connsiteX5" fmla="*/ 2406927 w 4730160"/>
              <a:gd name="connsiteY5" fmla="*/ 345815 h 2333864"/>
              <a:gd name="connsiteX6" fmla="*/ 644262 w 4730160"/>
              <a:gd name="connsiteY6" fmla="*/ 967357 h 2333864"/>
              <a:gd name="connsiteX7" fmla="*/ 27913 w 4730160"/>
              <a:gd name="connsiteY7" fmla="*/ 2333864 h 2333864"/>
              <a:gd name="connsiteX8" fmla="*/ 382478 w 4730160"/>
              <a:gd name="connsiteY8" fmla="*/ 902317 h 2333864"/>
              <a:gd name="connsiteX0" fmla="*/ 382478 w 4730160"/>
              <a:gd name="connsiteY0" fmla="*/ 902317 h 2333864"/>
              <a:gd name="connsiteX1" fmla="*/ 2386893 w 4730160"/>
              <a:gd name="connsiteY1" fmla="*/ 100 h 2333864"/>
              <a:gd name="connsiteX2" fmla="*/ 4450564 w 4730160"/>
              <a:gd name="connsiteY2" fmla="*/ 933268 h 2333864"/>
              <a:gd name="connsiteX3" fmla="*/ 4673486 w 4730160"/>
              <a:gd name="connsiteY3" fmla="*/ 2302335 h 2333864"/>
              <a:gd name="connsiteX4" fmla="*/ 4157401 w 4730160"/>
              <a:gd name="connsiteY4" fmla="*/ 964799 h 2333864"/>
              <a:gd name="connsiteX5" fmla="*/ 2406927 w 4730160"/>
              <a:gd name="connsiteY5" fmla="*/ 345815 h 2333864"/>
              <a:gd name="connsiteX6" fmla="*/ 644262 w 4730160"/>
              <a:gd name="connsiteY6" fmla="*/ 967357 h 2333864"/>
              <a:gd name="connsiteX7" fmla="*/ 27913 w 4730160"/>
              <a:gd name="connsiteY7" fmla="*/ 2333864 h 2333864"/>
              <a:gd name="connsiteX8" fmla="*/ 382478 w 4730160"/>
              <a:gd name="connsiteY8" fmla="*/ 902317 h 2333864"/>
              <a:gd name="connsiteX0" fmla="*/ 382478 w 4730160"/>
              <a:gd name="connsiteY0" fmla="*/ 902317 h 2333864"/>
              <a:gd name="connsiteX1" fmla="*/ 2386893 w 4730160"/>
              <a:gd name="connsiteY1" fmla="*/ 100 h 2333864"/>
              <a:gd name="connsiteX2" fmla="*/ 4450564 w 4730160"/>
              <a:gd name="connsiteY2" fmla="*/ 933268 h 2333864"/>
              <a:gd name="connsiteX3" fmla="*/ 4673486 w 4730160"/>
              <a:gd name="connsiteY3" fmla="*/ 2302335 h 2333864"/>
              <a:gd name="connsiteX4" fmla="*/ 4157401 w 4730160"/>
              <a:gd name="connsiteY4" fmla="*/ 964799 h 2333864"/>
              <a:gd name="connsiteX5" fmla="*/ 2406927 w 4730160"/>
              <a:gd name="connsiteY5" fmla="*/ 345815 h 2333864"/>
              <a:gd name="connsiteX6" fmla="*/ 644262 w 4730160"/>
              <a:gd name="connsiteY6" fmla="*/ 967357 h 2333864"/>
              <a:gd name="connsiteX7" fmla="*/ 27913 w 4730160"/>
              <a:gd name="connsiteY7" fmla="*/ 2333864 h 2333864"/>
              <a:gd name="connsiteX8" fmla="*/ 382478 w 4730160"/>
              <a:gd name="connsiteY8" fmla="*/ 902317 h 2333864"/>
              <a:gd name="connsiteX0" fmla="*/ 382478 w 4730160"/>
              <a:gd name="connsiteY0" fmla="*/ 902317 h 2333864"/>
              <a:gd name="connsiteX1" fmla="*/ 2386893 w 4730160"/>
              <a:gd name="connsiteY1" fmla="*/ 100 h 2333864"/>
              <a:gd name="connsiteX2" fmla="*/ 4450564 w 4730160"/>
              <a:gd name="connsiteY2" fmla="*/ 933268 h 2333864"/>
              <a:gd name="connsiteX3" fmla="*/ 4673486 w 4730160"/>
              <a:gd name="connsiteY3" fmla="*/ 2302335 h 2333864"/>
              <a:gd name="connsiteX4" fmla="*/ 4157401 w 4730160"/>
              <a:gd name="connsiteY4" fmla="*/ 964799 h 2333864"/>
              <a:gd name="connsiteX5" fmla="*/ 2406927 w 4730160"/>
              <a:gd name="connsiteY5" fmla="*/ 345815 h 2333864"/>
              <a:gd name="connsiteX6" fmla="*/ 644262 w 4730160"/>
              <a:gd name="connsiteY6" fmla="*/ 967357 h 2333864"/>
              <a:gd name="connsiteX7" fmla="*/ 27913 w 4730160"/>
              <a:gd name="connsiteY7" fmla="*/ 2333864 h 2333864"/>
              <a:gd name="connsiteX8" fmla="*/ 382478 w 4730160"/>
              <a:gd name="connsiteY8" fmla="*/ 902317 h 2333864"/>
              <a:gd name="connsiteX0" fmla="*/ 382478 w 4730160"/>
              <a:gd name="connsiteY0" fmla="*/ 902317 h 2333864"/>
              <a:gd name="connsiteX1" fmla="*/ 2386893 w 4730160"/>
              <a:gd name="connsiteY1" fmla="*/ 100 h 2333864"/>
              <a:gd name="connsiteX2" fmla="*/ 4450564 w 4730160"/>
              <a:gd name="connsiteY2" fmla="*/ 933268 h 2333864"/>
              <a:gd name="connsiteX3" fmla="*/ 4673486 w 4730160"/>
              <a:gd name="connsiteY3" fmla="*/ 2302335 h 2333864"/>
              <a:gd name="connsiteX4" fmla="*/ 4157401 w 4730160"/>
              <a:gd name="connsiteY4" fmla="*/ 964799 h 2333864"/>
              <a:gd name="connsiteX5" fmla="*/ 2406927 w 4730160"/>
              <a:gd name="connsiteY5" fmla="*/ 345815 h 2333864"/>
              <a:gd name="connsiteX6" fmla="*/ 644262 w 4730160"/>
              <a:gd name="connsiteY6" fmla="*/ 967357 h 2333864"/>
              <a:gd name="connsiteX7" fmla="*/ 27913 w 4730160"/>
              <a:gd name="connsiteY7" fmla="*/ 2333864 h 2333864"/>
              <a:gd name="connsiteX8" fmla="*/ 382478 w 4730160"/>
              <a:gd name="connsiteY8" fmla="*/ 902317 h 2333864"/>
              <a:gd name="connsiteX0" fmla="*/ 356355 w 4704037"/>
              <a:gd name="connsiteY0" fmla="*/ 902317 h 2302335"/>
              <a:gd name="connsiteX1" fmla="*/ 2360770 w 4704037"/>
              <a:gd name="connsiteY1" fmla="*/ 100 h 2302335"/>
              <a:gd name="connsiteX2" fmla="*/ 4424441 w 4704037"/>
              <a:gd name="connsiteY2" fmla="*/ 933268 h 2302335"/>
              <a:gd name="connsiteX3" fmla="*/ 4647363 w 4704037"/>
              <a:gd name="connsiteY3" fmla="*/ 2302335 h 2302335"/>
              <a:gd name="connsiteX4" fmla="*/ 4131278 w 4704037"/>
              <a:gd name="connsiteY4" fmla="*/ 964799 h 2302335"/>
              <a:gd name="connsiteX5" fmla="*/ 2380804 w 4704037"/>
              <a:gd name="connsiteY5" fmla="*/ 345815 h 2302335"/>
              <a:gd name="connsiteX6" fmla="*/ 618139 w 4704037"/>
              <a:gd name="connsiteY6" fmla="*/ 967357 h 2302335"/>
              <a:gd name="connsiteX7" fmla="*/ 33321 w 4704037"/>
              <a:gd name="connsiteY7" fmla="*/ 2113147 h 2302335"/>
              <a:gd name="connsiteX8" fmla="*/ 356355 w 4704037"/>
              <a:gd name="connsiteY8" fmla="*/ 902317 h 2302335"/>
              <a:gd name="connsiteX0" fmla="*/ 356355 w 4749660"/>
              <a:gd name="connsiteY0" fmla="*/ 902317 h 2113147"/>
              <a:gd name="connsiteX1" fmla="*/ 2360770 w 4749660"/>
              <a:gd name="connsiteY1" fmla="*/ 100 h 2113147"/>
              <a:gd name="connsiteX2" fmla="*/ 4424441 w 4749660"/>
              <a:gd name="connsiteY2" fmla="*/ 933268 h 2113147"/>
              <a:gd name="connsiteX3" fmla="*/ 4710425 w 4749660"/>
              <a:gd name="connsiteY3" fmla="*/ 2092129 h 2113147"/>
              <a:gd name="connsiteX4" fmla="*/ 4131278 w 4749660"/>
              <a:gd name="connsiteY4" fmla="*/ 964799 h 2113147"/>
              <a:gd name="connsiteX5" fmla="*/ 2380804 w 4749660"/>
              <a:gd name="connsiteY5" fmla="*/ 345815 h 2113147"/>
              <a:gd name="connsiteX6" fmla="*/ 618139 w 4749660"/>
              <a:gd name="connsiteY6" fmla="*/ 967357 h 2113147"/>
              <a:gd name="connsiteX7" fmla="*/ 33321 w 4749660"/>
              <a:gd name="connsiteY7" fmla="*/ 2113147 h 2113147"/>
              <a:gd name="connsiteX8" fmla="*/ 356355 w 4749660"/>
              <a:gd name="connsiteY8" fmla="*/ 902317 h 2113147"/>
              <a:gd name="connsiteX0" fmla="*/ 356355 w 4749660"/>
              <a:gd name="connsiteY0" fmla="*/ 902317 h 2113147"/>
              <a:gd name="connsiteX1" fmla="*/ 2360770 w 4749660"/>
              <a:gd name="connsiteY1" fmla="*/ 100 h 2113147"/>
              <a:gd name="connsiteX2" fmla="*/ 4424441 w 4749660"/>
              <a:gd name="connsiteY2" fmla="*/ 933268 h 2113147"/>
              <a:gd name="connsiteX3" fmla="*/ 4710425 w 4749660"/>
              <a:gd name="connsiteY3" fmla="*/ 2092129 h 2113147"/>
              <a:gd name="connsiteX4" fmla="*/ 4095652 w 4749660"/>
              <a:gd name="connsiteY4" fmla="*/ 1000425 h 2113147"/>
              <a:gd name="connsiteX5" fmla="*/ 2380804 w 4749660"/>
              <a:gd name="connsiteY5" fmla="*/ 345815 h 2113147"/>
              <a:gd name="connsiteX6" fmla="*/ 618139 w 4749660"/>
              <a:gd name="connsiteY6" fmla="*/ 967357 h 2113147"/>
              <a:gd name="connsiteX7" fmla="*/ 33321 w 4749660"/>
              <a:gd name="connsiteY7" fmla="*/ 2113147 h 2113147"/>
              <a:gd name="connsiteX8" fmla="*/ 356355 w 4749660"/>
              <a:gd name="connsiteY8" fmla="*/ 902317 h 2113147"/>
              <a:gd name="connsiteX0" fmla="*/ 356355 w 4805809"/>
              <a:gd name="connsiteY0" fmla="*/ 914028 h 2124858"/>
              <a:gd name="connsiteX1" fmla="*/ 2360770 w 4805809"/>
              <a:gd name="connsiteY1" fmla="*/ 11811 h 2124858"/>
              <a:gd name="connsiteX2" fmla="*/ 4578820 w 4805809"/>
              <a:gd name="connsiteY2" fmla="*/ 695597 h 2124858"/>
              <a:gd name="connsiteX3" fmla="*/ 4710425 w 4805809"/>
              <a:gd name="connsiteY3" fmla="*/ 2103840 h 2124858"/>
              <a:gd name="connsiteX4" fmla="*/ 4095652 w 4805809"/>
              <a:gd name="connsiteY4" fmla="*/ 1012136 h 2124858"/>
              <a:gd name="connsiteX5" fmla="*/ 2380804 w 4805809"/>
              <a:gd name="connsiteY5" fmla="*/ 357526 h 2124858"/>
              <a:gd name="connsiteX6" fmla="*/ 618139 w 4805809"/>
              <a:gd name="connsiteY6" fmla="*/ 979068 h 2124858"/>
              <a:gd name="connsiteX7" fmla="*/ 33321 w 4805809"/>
              <a:gd name="connsiteY7" fmla="*/ 2124858 h 2124858"/>
              <a:gd name="connsiteX8" fmla="*/ 356355 w 4805809"/>
              <a:gd name="connsiteY8" fmla="*/ 914028 h 2124858"/>
              <a:gd name="connsiteX0" fmla="*/ 356355 w 4805809"/>
              <a:gd name="connsiteY0" fmla="*/ 914028 h 2124858"/>
              <a:gd name="connsiteX1" fmla="*/ 2360770 w 4805809"/>
              <a:gd name="connsiteY1" fmla="*/ 11811 h 2124858"/>
              <a:gd name="connsiteX2" fmla="*/ 4578820 w 4805809"/>
              <a:gd name="connsiteY2" fmla="*/ 695597 h 2124858"/>
              <a:gd name="connsiteX3" fmla="*/ 4710425 w 4805809"/>
              <a:gd name="connsiteY3" fmla="*/ 2103840 h 2124858"/>
              <a:gd name="connsiteX4" fmla="*/ 4095652 w 4805809"/>
              <a:gd name="connsiteY4" fmla="*/ 1214017 h 2124858"/>
              <a:gd name="connsiteX5" fmla="*/ 2380804 w 4805809"/>
              <a:gd name="connsiteY5" fmla="*/ 357526 h 2124858"/>
              <a:gd name="connsiteX6" fmla="*/ 618139 w 4805809"/>
              <a:gd name="connsiteY6" fmla="*/ 979068 h 2124858"/>
              <a:gd name="connsiteX7" fmla="*/ 33321 w 4805809"/>
              <a:gd name="connsiteY7" fmla="*/ 2124858 h 2124858"/>
              <a:gd name="connsiteX8" fmla="*/ 356355 w 4805809"/>
              <a:gd name="connsiteY8" fmla="*/ 914028 h 2124858"/>
              <a:gd name="connsiteX0" fmla="*/ 356355 w 4805809"/>
              <a:gd name="connsiteY0" fmla="*/ 914028 h 2124858"/>
              <a:gd name="connsiteX1" fmla="*/ 2360770 w 4805809"/>
              <a:gd name="connsiteY1" fmla="*/ 11811 h 2124858"/>
              <a:gd name="connsiteX2" fmla="*/ 4578820 w 4805809"/>
              <a:gd name="connsiteY2" fmla="*/ 695597 h 2124858"/>
              <a:gd name="connsiteX3" fmla="*/ 4710425 w 4805809"/>
              <a:gd name="connsiteY3" fmla="*/ 2103840 h 2124858"/>
              <a:gd name="connsiteX4" fmla="*/ 4095652 w 4805809"/>
              <a:gd name="connsiteY4" fmla="*/ 1214017 h 2124858"/>
              <a:gd name="connsiteX5" fmla="*/ 2404555 w 4805809"/>
              <a:gd name="connsiteY5" fmla="*/ 511905 h 2124858"/>
              <a:gd name="connsiteX6" fmla="*/ 618139 w 4805809"/>
              <a:gd name="connsiteY6" fmla="*/ 979068 h 2124858"/>
              <a:gd name="connsiteX7" fmla="*/ 33321 w 4805809"/>
              <a:gd name="connsiteY7" fmla="*/ 2124858 h 2124858"/>
              <a:gd name="connsiteX8" fmla="*/ 356355 w 4805809"/>
              <a:gd name="connsiteY8" fmla="*/ 914028 h 2124858"/>
              <a:gd name="connsiteX0" fmla="*/ 356355 w 4805809"/>
              <a:gd name="connsiteY0" fmla="*/ 980852 h 2191682"/>
              <a:gd name="connsiteX1" fmla="*/ 2360770 w 4805809"/>
              <a:gd name="connsiteY1" fmla="*/ 7383 h 2191682"/>
              <a:gd name="connsiteX2" fmla="*/ 4578820 w 4805809"/>
              <a:gd name="connsiteY2" fmla="*/ 762421 h 2191682"/>
              <a:gd name="connsiteX3" fmla="*/ 4710425 w 4805809"/>
              <a:gd name="connsiteY3" fmla="*/ 2170664 h 2191682"/>
              <a:gd name="connsiteX4" fmla="*/ 4095652 w 4805809"/>
              <a:gd name="connsiteY4" fmla="*/ 1280841 h 2191682"/>
              <a:gd name="connsiteX5" fmla="*/ 2404555 w 4805809"/>
              <a:gd name="connsiteY5" fmla="*/ 578729 h 2191682"/>
              <a:gd name="connsiteX6" fmla="*/ 618139 w 4805809"/>
              <a:gd name="connsiteY6" fmla="*/ 1045892 h 2191682"/>
              <a:gd name="connsiteX7" fmla="*/ 33321 w 4805809"/>
              <a:gd name="connsiteY7" fmla="*/ 2191682 h 2191682"/>
              <a:gd name="connsiteX8" fmla="*/ 356355 w 4805809"/>
              <a:gd name="connsiteY8" fmla="*/ 980852 h 2191682"/>
              <a:gd name="connsiteX0" fmla="*/ 356355 w 4994697"/>
              <a:gd name="connsiteY0" fmla="*/ 980852 h 2191682"/>
              <a:gd name="connsiteX1" fmla="*/ 2360770 w 4994697"/>
              <a:gd name="connsiteY1" fmla="*/ 7383 h 2191682"/>
              <a:gd name="connsiteX2" fmla="*/ 4578820 w 4994697"/>
              <a:gd name="connsiteY2" fmla="*/ 762421 h 2191682"/>
              <a:gd name="connsiteX3" fmla="*/ 4971682 w 4994697"/>
              <a:gd name="connsiteY3" fmla="*/ 1885656 h 2191682"/>
              <a:gd name="connsiteX4" fmla="*/ 4095652 w 4994697"/>
              <a:gd name="connsiteY4" fmla="*/ 1280841 h 2191682"/>
              <a:gd name="connsiteX5" fmla="*/ 2404555 w 4994697"/>
              <a:gd name="connsiteY5" fmla="*/ 578729 h 2191682"/>
              <a:gd name="connsiteX6" fmla="*/ 618139 w 4994697"/>
              <a:gd name="connsiteY6" fmla="*/ 1045892 h 2191682"/>
              <a:gd name="connsiteX7" fmla="*/ 33321 w 4994697"/>
              <a:gd name="connsiteY7" fmla="*/ 2191682 h 2191682"/>
              <a:gd name="connsiteX8" fmla="*/ 356355 w 4994697"/>
              <a:gd name="connsiteY8" fmla="*/ 980852 h 2191682"/>
              <a:gd name="connsiteX0" fmla="*/ 356355 w 5067067"/>
              <a:gd name="connsiteY0" fmla="*/ 987858 h 2198688"/>
              <a:gd name="connsiteX1" fmla="*/ 2360770 w 5067067"/>
              <a:gd name="connsiteY1" fmla="*/ 14389 h 2198688"/>
              <a:gd name="connsiteX2" fmla="*/ 4840078 w 5067067"/>
              <a:gd name="connsiteY2" fmla="*/ 710050 h 2198688"/>
              <a:gd name="connsiteX3" fmla="*/ 4971682 w 5067067"/>
              <a:gd name="connsiteY3" fmla="*/ 1892662 h 2198688"/>
              <a:gd name="connsiteX4" fmla="*/ 4095652 w 5067067"/>
              <a:gd name="connsiteY4" fmla="*/ 1287847 h 2198688"/>
              <a:gd name="connsiteX5" fmla="*/ 2404555 w 5067067"/>
              <a:gd name="connsiteY5" fmla="*/ 585735 h 2198688"/>
              <a:gd name="connsiteX6" fmla="*/ 618139 w 5067067"/>
              <a:gd name="connsiteY6" fmla="*/ 1052898 h 2198688"/>
              <a:gd name="connsiteX7" fmla="*/ 33321 w 5067067"/>
              <a:gd name="connsiteY7" fmla="*/ 2198688 h 2198688"/>
              <a:gd name="connsiteX8" fmla="*/ 356355 w 5067067"/>
              <a:gd name="connsiteY8" fmla="*/ 987858 h 2198688"/>
              <a:gd name="connsiteX0" fmla="*/ 356355 w 5067067"/>
              <a:gd name="connsiteY0" fmla="*/ 987858 h 2198688"/>
              <a:gd name="connsiteX1" fmla="*/ 2360770 w 5067067"/>
              <a:gd name="connsiteY1" fmla="*/ 14389 h 2198688"/>
              <a:gd name="connsiteX2" fmla="*/ 4840078 w 5067067"/>
              <a:gd name="connsiteY2" fmla="*/ 710050 h 2198688"/>
              <a:gd name="connsiteX3" fmla="*/ 4971682 w 5067067"/>
              <a:gd name="connsiteY3" fmla="*/ 1892662 h 2198688"/>
              <a:gd name="connsiteX4" fmla="*/ 4060026 w 5067067"/>
              <a:gd name="connsiteY4" fmla="*/ 1501603 h 2198688"/>
              <a:gd name="connsiteX5" fmla="*/ 2404555 w 5067067"/>
              <a:gd name="connsiteY5" fmla="*/ 585735 h 2198688"/>
              <a:gd name="connsiteX6" fmla="*/ 618139 w 5067067"/>
              <a:gd name="connsiteY6" fmla="*/ 1052898 h 2198688"/>
              <a:gd name="connsiteX7" fmla="*/ 33321 w 5067067"/>
              <a:gd name="connsiteY7" fmla="*/ 2198688 h 2198688"/>
              <a:gd name="connsiteX8" fmla="*/ 356355 w 5067067"/>
              <a:gd name="connsiteY8" fmla="*/ 987858 h 2198688"/>
              <a:gd name="connsiteX0" fmla="*/ 356355 w 5001654"/>
              <a:gd name="connsiteY0" fmla="*/ 987858 h 2198688"/>
              <a:gd name="connsiteX1" fmla="*/ 2360770 w 5001654"/>
              <a:gd name="connsiteY1" fmla="*/ 14389 h 2198688"/>
              <a:gd name="connsiteX2" fmla="*/ 4840078 w 5001654"/>
              <a:gd name="connsiteY2" fmla="*/ 710050 h 2198688"/>
              <a:gd name="connsiteX3" fmla="*/ 4793552 w 5001654"/>
              <a:gd name="connsiteY3" fmla="*/ 1678907 h 2198688"/>
              <a:gd name="connsiteX4" fmla="*/ 4060026 w 5001654"/>
              <a:gd name="connsiteY4" fmla="*/ 1501603 h 2198688"/>
              <a:gd name="connsiteX5" fmla="*/ 2404555 w 5001654"/>
              <a:gd name="connsiteY5" fmla="*/ 585735 h 2198688"/>
              <a:gd name="connsiteX6" fmla="*/ 618139 w 5001654"/>
              <a:gd name="connsiteY6" fmla="*/ 1052898 h 2198688"/>
              <a:gd name="connsiteX7" fmla="*/ 33321 w 5001654"/>
              <a:gd name="connsiteY7" fmla="*/ 2198688 h 2198688"/>
              <a:gd name="connsiteX8" fmla="*/ 356355 w 5001654"/>
              <a:gd name="connsiteY8" fmla="*/ 987858 h 2198688"/>
              <a:gd name="connsiteX0" fmla="*/ 356355 w 5035701"/>
              <a:gd name="connsiteY0" fmla="*/ 987858 h 2198688"/>
              <a:gd name="connsiteX1" fmla="*/ 2360770 w 5035701"/>
              <a:gd name="connsiteY1" fmla="*/ 14389 h 2198688"/>
              <a:gd name="connsiteX2" fmla="*/ 4840078 w 5035701"/>
              <a:gd name="connsiteY2" fmla="*/ 710050 h 2198688"/>
              <a:gd name="connsiteX3" fmla="*/ 4793552 w 5035701"/>
              <a:gd name="connsiteY3" fmla="*/ 1678907 h 2198688"/>
              <a:gd name="connsiteX4" fmla="*/ 4060026 w 5035701"/>
              <a:gd name="connsiteY4" fmla="*/ 1501603 h 2198688"/>
              <a:gd name="connsiteX5" fmla="*/ 2404555 w 5035701"/>
              <a:gd name="connsiteY5" fmla="*/ 585735 h 2198688"/>
              <a:gd name="connsiteX6" fmla="*/ 618139 w 5035701"/>
              <a:gd name="connsiteY6" fmla="*/ 1052898 h 2198688"/>
              <a:gd name="connsiteX7" fmla="*/ 33321 w 5035701"/>
              <a:gd name="connsiteY7" fmla="*/ 2198688 h 2198688"/>
              <a:gd name="connsiteX8" fmla="*/ 356355 w 5035701"/>
              <a:gd name="connsiteY8" fmla="*/ 987858 h 2198688"/>
              <a:gd name="connsiteX0" fmla="*/ 356355 w 5035701"/>
              <a:gd name="connsiteY0" fmla="*/ 987858 h 2198688"/>
              <a:gd name="connsiteX1" fmla="*/ 2360770 w 5035701"/>
              <a:gd name="connsiteY1" fmla="*/ 14389 h 2198688"/>
              <a:gd name="connsiteX2" fmla="*/ 4840078 w 5035701"/>
              <a:gd name="connsiteY2" fmla="*/ 710050 h 2198688"/>
              <a:gd name="connsiteX3" fmla="*/ 4793552 w 5035701"/>
              <a:gd name="connsiteY3" fmla="*/ 1678907 h 2198688"/>
              <a:gd name="connsiteX4" fmla="*/ 4060026 w 5035701"/>
              <a:gd name="connsiteY4" fmla="*/ 1501603 h 2198688"/>
              <a:gd name="connsiteX5" fmla="*/ 2404555 w 5035701"/>
              <a:gd name="connsiteY5" fmla="*/ 585735 h 2198688"/>
              <a:gd name="connsiteX6" fmla="*/ 618139 w 5035701"/>
              <a:gd name="connsiteY6" fmla="*/ 1052898 h 2198688"/>
              <a:gd name="connsiteX7" fmla="*/ 33321 w 5035701"/>
              <a:gd name="connsiteY7" fmla="*/ 2198688 h 2198688"/>
              <a:gd name="connsiteX8" fmla="*/ 356355 w 5035701"/>
              <a:gd name="connsiteY8" fmla="*/ 987858 h 2198688"/>
              <a:gd name="connsiteX0" fmla="*/ 356355 w 5089927"/>
              <a:gd name="connsiteY0" fmla="*/ 987858 h 2198688"/>
              <a:gd name="connsiteX1" fmla="*/ 2360770 w 5089927"/>
              <a:gd name="connsiteY1" fmla="*/ 14389 h 2198688"/>
              <a:gd name="connsiteX2" fmla="*/ 4840078 w 5089927"/>
              <a:gd name="connsiteY2" fmla="*/ 710050 h 2198688"/>
              <a:gd name="connsiteX3" fmla="*/ 4793552 w 5089927"/>
              <a:gd name="connsiteY3" fmla="*/ 1678907 h 2198688"/>
              <a:gd name="connsiteX4" fmla="*/ 4060026 w 5089927"/>
              <a:gd name="connsiteY4" fmla="*/ 1501603 h 2198688"/>
              <a:gd name="connsiteX5" fmla="*/ 2404555 w 5089927"/>
              <a:gd name="connsiteY5" fmla="*/ 585735 h 2198688"/>
              <a:gd name="connsiteX6" fmla="*/ 618139 w 5089927"/>
              <a:gd name="connsiteY6" fmla="*/ 1052898 h 2198688"/>
              <a:gd name="connsiteX7" fmla="*/ 33321 w 5089927"/>
              <a:gd name="connsiteY7" fmla="*/ 2198688 h 2198688"/>
              <a:gd name="connsiteX8" fmla="*/ 356355 w 5089927"/>
              <a:gd name="connsiteY8" fmla="*/ 987858 h 2198688"/>
              <a:gd name="connsiteX0" fmla="*/ 356355 w 5120508"/>
              <a:gd name="connsiteY0" fmla="*/ 987858 h 2198688"/>
              <a:gd name="connsiteX1" fmla="*/ 2360770 w 5120508"/>
              <a:gd name="connsiteY1" fmla="*/ 14389 h 2198688"/>
              <a:gd name="connsiteX2" fmla="*/ 4840078 w 5120508"/>
              <a:gd name="connsiteY2" fmla="*/ 710050 h 2198688"/>
              <a:gd name="connsiteX3" fmla="*/ 4793552 w 5120508"/>
              <a:gd name="connsiteY3" fmla="*/ 1678907 h 2198688"/>
              <a:gd name="connsiteX4" fmla="*/ 4060026 w 5120508"/>
              <a:gd name="connsiteY4" fmla="*/ 1501603 h 2198688"/>
              <a:gd name="connsiteX5" fmla="*/ 2404555 w 5120508"/>
              <a:gd name="connsiteY5" fmla="*/ 585735 h 2198688"/>
              <a:gd name="connsiteX6" fmla="*/ 618139 w 5120508"/>
              <a:gd name="connsiteY6" fmla="*/ 1052898 h 2198688"/>
              <a:gd name="connsiteX7" fmla="*/ 33321 w 5120508"/>
              <a:gd name="connsiteY7" fmla="*/ 2198688 h 2198688"/>
              <a:gd name="connsiteX8" fmla="*/ 356355 w 5120508"/>
              <a:gd name="connsiteY8" fmla="*/ 987858 h 2198688"/>
              <a:gd name="connsiteX0" fmla="*/ 356355 w 5166120"/>
              <a:gd name="connsiteY0" fmla="*/ 987858 h 2198688"/>
              <a:gd name="connsiteX1" fmla="*/ 2360770 w 5166120"/>
              <a:gd name="connsiteY1" fmla="*/ 14389 h 2198688"/>
              <a:gd name="connsiteX2" fmla="*/ 4840078 w 5166120"/>
              <a:gd name="connsiteY2" fmla="*/ 710050 h 2198688"/>
              <a:gd name="connsiteX3" fmla="*/ 4793552 w 5166120"/>
              <a:gd name="connsiteY3" fmla="*/ 1678907 h 2198688"/>
              <a:gd name="connsiteX4" fmla="*/ 4060026 w 5166120"/>
              <a:gd name="connsiteY4" fmla="*/ 1501603 h 2198688"/>
              <a:gd name="connsiteX5" fmla="*/ 2404555 w 5166120"/>
              <a:gd name="connsiteY5" fmla="*/ 585735 h 2198688"/>
              <a:gd name="connsiteX6" fmla="*/ 618139 w 5166120"/>
              <a:gd name="connsiteY6" fmla="*/ 1052898 h 2198688"/>
              <a:gd name="connsiteX7" fmla="*/ 33321 w 5166120"/>
              <a:gd name="connsiteY7" fmla="*/ 2198688 h 2198688"/>
              <a:gd name="connsiteX8" fmla="*/ 356355 w 5166120"/>
              <a:gd name="connsiteY8" fmla="*/ 987858 h 2198688"/>
              <a:gd name="connsiteX0" fmla="*/ 356355 w 6870007"/>
              <a:gd name="connsiteY0" fmla="*/ 998535 h 2209365"/>
              <a:gd name="connsiteX1" fmla="*/ 2360770 w 6870007"/>
              <a:gd name="connsiteY1" fmla="*/ 25066 h 2209365"/>
              <a:gd name="connsiteX2" fmla="*/ 6799507 w 6870007"/>
              <a:gd name="connsiteY2" fmla="*/ 661350 h 2209365"/>
              <a:gd name="connsiteX3" fmla="*/ 4793552 w 6870007"/>
              <a:gd name="connsiteY3" fmla="*/ 1689584 h 2209365"/>
              <a:gd name="connsiteX4" fmla="*/ 4060026 w 6870007"/>
              <a:gd name="connsiteY4" fmla="*/ 1512280 h 2209365"/>
              <a:gd name="connsiteX5" fmla="*/ 2404555 w 6870007"/>
              <a:gd name="connsiteY5" fmla="*/ 596412 h 2209365"/>
              <a:gd name="connsiteX6" fmla="*/ 618139 w 6870007"/>
              <a:gd name="connsiteY6" fmla="*/ 1063575 h 2209365"/>
              <a:gd name="connsiteX7" fmla="*/ 33321 w 6870007"/>
              <a:gd name="connsiteY7" fmla="*/ 2209365 h 2209365"/>
              <a:gd name="connsiteX8" fmla="*/ 356355 w 6870007"/>
              <a:gd name="connsiteY8" fmla="*/ 998535 h 2209365"/>
              <a:gd name="connsiteX0" fmla="*/ 356355 w 6901514"/>
              <a:gd name="connsiteY0" fmla="*/ 998535 h 2209365"/>
              <a:gd name="connsiteX1" fmla="*/ 2360770 w 6901514"/>
              <a:gd name="connsiteY1" fmla="*/ 25066 h 2209365"/>
              <a:gd name="connsiteX2" fmla="*/ 6799507 w 6901514"/>
              <a:gd name="connsiteY2" fmla="*/ 661350 h 2209365"/>
              <a:gd name="connsiteX3" fmla="*/ 5529822 w 6901514"/>
              <a:gd name="connsiteY3" fmla="*/ 977065 h 2209365"/>
              <a:gd name="connsiteX4" fmla="*/ 4060026 w 6901514"/>
              <a:gd name="connsiteY4" fmla="*/ 1512280 h 2209365"/>
              <a:gd name="connsiteX5" fmla="*/ 2404555 w 6901514"/>
              <a:gd name="connsiteY5" fmla="*/ 596412 h 2209365"/>
              <a:gd name="connsiteX6" fmla="*/ 618139 w 6901514"/>
              <a:gd name="connsiteY6" fmla="*/ 1063575 h 2209365"/>
              <a:gd name="connsiteX7" fmla="*/ 33321 w 6901514"/>
              <a:gd name="connsiteY7" fmla="*/ 2209365 h 2209365"/>
              <a:gd name="connsiteX8" fmla="*/ 356355 w 6901514"/>
              <a:gd name="connsiteY8" fmla="*/ 998535 h 2209365"/>
              <a:gd name="connsiteX0" fmla="*/ 356355 w 6901514"/>
              <a:gd name="connsiteY0" fmla="*/ 998535 h 2209365"/>
              <a:gd name="connsiteX1" fmla="*/ 2360770 w 6901514"/>
              <a:gd name="connsiteY1" fmla="*/ 25066 h 2209365"/>
              <a:gd name="connsiteX2" fmla="*/ 6799507 w 6901514"/>
              <a:gd name="connsiteY2" fmla="*/ 661350 h 2209365"/>
              <a:gd name="connsiteX3" fmla="*/ 5529822 w 6901514"/>
              <a:gd name="connsiteY3" fmla="*/ 977065 h 2209365"/>
              <a:gd name="connsiteX4" fmla="*/ 4285657 w 6901514"/>
              <a:gd name="connsiteY4" fmla="*/ 716634 h 2209365"/>
              <a:gd name="connsiteX5" fmla="*/ 2404555 w 6901514"/>
              <a:gd name="connsiteY5" fmla="*/ 596412 h 2209365"/>
              <a:gd name="connsiteX6" fmla="*/ 618139 w 6901514"/>
              <a:gd name="connsiteY6" fmla="*/ 1063575 h 2209365"/>
              <a:gd name="connsiteX7" fmla="*/ 33321 w 6901514"/>
              <a:gd name="connsiteY7" fmla="*/ 2209365 h 2209365"/>
              <a:gd name="connsiteX8" fmla="*/ 356355 w 6901514"/>
              <a:gd name="connsiteY8" fmla="*/ 998535 h 2209365"/>
              <a:gd name="connsiteX0" fmla="*/ 356355 w 6902994"/>
              <a:gd name="connsiteY0" fmla="*/ 998535 h 2209365"/>
              <a:gd name="connsiteX1" fmla="*/ 2360770 w 6902994"/>
              <a:gd name="connsiteY1" fmla="*/ 25066 h 2209365"/>
              <a:gd name="connsiteX2" fmla="*/ 6799507 w 6902994"/>
              <a:gd name="connsiteY2" fmla="*/ 661350 h 2209365"/>
              <a:gd name="connsiteX3" fmla="*/ 5553573 w 6902994"/>
              <a:gd name="connsiteY3" fmla="*/ 798935 h 2209365"/>
              <a:gd name="connsiteX4" fmla="*/ 4285657 w 6902994"/>
              <a:gd name="connsiteY4" fmla="*/ 716634 h 2209365"/>
              <a:gd name="connsiteX5" fmla="*/ 2404555 w 6902994"/>
              <a:gd name="connsiteY5" fmla="*/ 596412 h 2209365"/>
              <a:gd name="connsiteX6" fmla="*/ 618139 w 6902994"/>
              <a:gd name="connsiteY6" fmla="*/ 1063575 h 2209365"/>
              <a:gd name="connsiteX7" fmla="*/ 33321 w 6902994"/>
              <a:gd name="connsiteY7" fmla="*/ 2209365 h 2209365"/>
              <a:gd name="connsiteX8" fmla="*/ 356355 w 6902994"/>
              <a:gd name="connsiteY8" fmla="*/ 998535 h 2209365"/>
              <a:gd name="connsiteX0" fmla="*/ 356355 w 6902994"/>
              <a:gd name="connsiteY0" fmla="*/ 998535 h 2209365"/>
              <a:gd name="connsiteX1" fmla="*/ 2360770 w 6902994"/>
              <a:gd name="connsiteY1" fmla="*/ 25066 h 2209365"/>
              <a:gd name="connsiteX2" fmla="*/ 6799507 w 6902994"/>
              <a:gd name="connsiteY2" fmla="*/ 661350 h 2209365"/>
              <a:gd name="connsiteX3" fmla="*/ 5553573 w 6902994"/>
              <a:gd name="connsiteY3" fmla="*/ 798935 h 2209365"/>
              <a:gd name="connsiteX4" fmla="*/ 4285657 w 6902994"/>
              <a:gd name="connsiteY4" fmla="*/ 716634 h 2209365"/>
              <a:gd name="connsiteX5" fmla="*/ 2404555 w 6902994"/>
              <a:gd name="connsiteY5" fmla="*/ 596412 h 2209365"/>
              <a:gd name="connsiteX6" fmla="*/ 618139 w 6902994"/>
              <a:gd name="connsiteY6" fmla="*/ 1063575 h 2209365"/>
              <a:gd name="connsiteX7" fmla="*/ 33321 w 6902994"/>
              <a:gd name="connsiteY7" fmla="*/ 2209365 h 2209365"/>
              <a:gd name="connsiteX8" fmla="*/ 356355 w 6902994"/>
              <a:gd name="connsiteY8" fmla="*/ 998535 h 2209365"/>
              <a:gd name="connsiteX0" fmla="*/ 356355 w 6918214"/>
              <a:gd name="connsiteY0" fmla="*/ 998535 h 2209365"/>
              <a:gd name="connsiteX1" fmla="*/ 2360770 w 6918214"/>
              <a:gd name="connsiteY1" fmla="*/ 25066 h 2209365"/>
              <a:gd name="connsiteX2" fmla="*/ 6799507 w 6918214"/>
              <a:gd name="connsiteY2" fmla="*/ 661350 h 2209365"/>
              <a:gd name="connsiteX3" fmla="*/ 5553573 w 6918214"/>
              <a:gd name="connsiteY3" fmla="*/ 798935 h 2209365"/>
              <a:gd name="connsiteX4" fmla="*/ 4285657 w 6918214"/>
              <a:gd name="connsiteY4" fmla="*/ 716634 h 2209365"/>
              <a:gd name="connsiteX5" fmla="*/ 2404555 w 6918214"/>
              <a:gd name="connsiteY5" fmla="*/ 596412 h 2209365"/>
              <a:gd name="connsiteX6" fmla="*/ 618139 w 6918214"/>
              <a:gd name="connsiteY6" fmla="*/ 1063575 h 2209365"/>
              <a:gd name="connsiteX7" fmla="*/ 33321 w 6918214"/>
              <a:gd name="connsiteY7" fmla="*/ 2209365 h 2209365"/>
              <a:gd name="connsiteX8" fmla="*/ 356355 w 6918214"/>
              <a:gd name="connsiteY8" fmla="*/ 998535 h 2209365"/>
              <a:gd name="connsiteX0" fmla="*/ 356355 w 6922889"/>
              <a:gd name="connsiteY0" fmla="*/ 998535 h 2209365"/>
              <a:gd name="connsiteX1" fmla="*/ 2360770 w 6922889"/>
              <a:gd name="connsiteY1" fmla="*/ 25066 h 2209365"/>
              <a:gd name="connsiteX2" fmla="*/ 6799507 w 6922889"/>
              <a:gd name="connsiteY2" fmla="*/ 661350 h 2209365"/>
              <a:gd name="connsiteX3" fmla="*/ 5553573 w 6922889"/>
              <a:gd name="connsiteY3" fmla="*/ 798935 h 2209365"/>
              <a:gd name="connsiteX4" fmla="*/ 4285657 w 6922889"/>
              <a:gd name="connsiteY4" fmla="*/ 716634 h 2209365"/>
              <a:gd name="connsiteX5" fmla="*/ 2404555 w 6922889"/>
              <a:gd name="connsiteY5" fmla="*/ 596412 h 2209365"/>
              <a:gd name="connsiteX6" fmla="*/ 618139 w 6922889"/>
              <a:gd name="connsiteY6" fmla="*/ 1063575 h 2209365"/>
              <a:gd name="connsiteX7" fmla="*/ 33321 w 6922889"/>
              <a:gd name="connsiteY7" fmla="*/ 2209365 h 2209365"/>
              <a:gd name="connsiteX8" fmla="*/ 356355 w 6922889"/>
              <a:gd name="connsiteY8" fmla="*/ 998535 h 2209365"/>
              <a:gd name="connsiteX0" fmla="*/ 356355 w 6922889"/>
              <a:gd name="connsiteY0" fmla="*/ 998535 h 2209365"/>
              <a:gd name="connsiteX1" fmla="*/ 2360770 w 6922889"/>
              <a:gd name="connsiteY1" fmla="*/ 25066 h 2209365"/>
              <a:gd name="connsiteX2" fmla="*/ 6799507 w 6922889"/>
              <a:gd name="connsiteY2" fmla="*/ 661350 h 2209365"/>
              <a:gd name="connsiteX3" fmla="*/ 5553573 w 6922889"/>
              <a:gd name="connsiteY3" fmla="*/ 798935 h 2209365"/>
              <a:gd name="connsiteX4" fmla="*/ 4285657 w 6922889"/>
              <a:gd name="connsiteY4" fmla="*/ 716634 h 2209365"/>
              <a:gd name="connsiteX5" fmla="*/ 2404555 w 6922889"/>
              <a:gd name="connsiteY5" fmla="*/ 596412 h 2209365"/>
              <a:gd name="connsiteX6" fmla="*/ 618139 w 6922889"/>
              <a:gd name="connsiteY6" fmla="*/ 1063575 h 2209365"/>
              <a:gd name="connsiteX7" fmla="*/ 33321 w 6922889"/>
              <a:gd name="connsiteY7" fmla="*/ 2209365 h 2209365"/>
              <a:gd name="connsiteX8" fmla="*/ 356355 w 6922889"/>
              <a:gd name="connsiteY8" fmla="*/ 998535 h 2209365"/>
              <a:gd name="connsiteX0" fmla="*/ 356355 w 6922889"/>
              <a:gd name="connsiteY0" fmla="*/ 998535 h 2209365"/>
              <a:gd name="connsiteX1" fmla="*/ 2360770 w 6922889"/>
              <a:gd name="connsiteY1" fmla="*/ 25066 h 2209365"/>
              <a:gd name="connsiteX2" fmla="*/ 6799507 w 6922889"/>
              <a:gd name="connsiteY2" fmla="*/ 661350 h 2209365"/>
              <a:gd name="connsiteX3" fmla="*/ 5553573 w 6922889"/>
              <a:gd name="connsiteY3" fmla="*/ 798935 h 2209365"/>
              <a:gd name="connsiteX4" fmla="*/ 4285657 w 6922889"/>
              <a:gd name="connsiteY4" fmla="*/ 716634 h 2209365"/>
              <a:gd name="connsiteX5" fmla="*/ 2404555 w 6922889"/>
              <a:gd name="connsiteY5" fmla="*/ 596412 h 2209365"/>
              <a:gd name="connsiteX6" fmla="*/ 618139 w 6922889"/>
              <a:gd name="connsiteY6" fmla="*/ 1063575 h 2209365"/>
              <a:gd name="connsiteX7" fmla="*/ 33321 w 6922889"/>
              <a:gd name="connsiteY7" fmla="*/ 2209365 h 2209365"/>
              <a:gd name="connsiteX8" fmla="*/ 356355 w 6922889"/>
              <a:gd name="connsiteY8" fmla="*/ 998535 h 2209365"/>
              <a:gd name="connsiteX0" fmla="*/ 356355 w 6488443"/>
              <a:gd name="connsiteY0" fmla="*/ 1010058 h 2220888"/>
              <a:gd name="connsiteX1" fmla="*/ 2360770 w 6488443"/>
              <a:gd name="connsiteY1" fmla="*/ 36589 h 2220888"/>
              <a:gd name="connsiteX2" fmla="*/ 6300744 w 6488443"/>
              <a:gd name="connsiteY2" fmla="*/ 625371 h 2220888"/>
              <a:gd name="connsiteX3" fmla="*/ 5553573 w 6488443"/>
              <a:gd name="connsiteY3" fmla="*/ 810458 h 2220888"/>
              <a:gd name="connsiteX4" fmla="*/ 4285657 w 6488443"/>
              <a:gd name="connsiteY4" fmla="*/ 728157 h 2220888"/>
              <a:gd name="connsiteX5" fmla="*/ 2404555 w 6488443"/>
              <a:gd name="connsiteY5" fmla="*/ 607935 h 2220888"/>
              <a:gd name="connsiteX6" fmla="*/ 618139 w 6488443"/>
              <a:gd name="connsiteY6" fmla="*/ 1075098 h 2220888"/>
              <a:gd name="connsiteX7" fmla="*/ 33321 w 6488443"/>
              <a:gd name="connsiteY7" fmla="*/ 2220888 h 2220888"/>
              <a:gd name="connsiteX8" fmla="*/ 356355 w 6488443"/>
              <a:gd name="connsiteY8" fmla="*/ 1010058 h 2220888"/>
              <a:gd name="connsiteX0" fmla="*/ 356355 w 6300744"/>
              <a:gd name="connsiteY0" fmla="*/ 1010058 h 2220888"/>
              <a:gd name="connsiteX1" fmla="*/ 2360770 w 6300744"/>
              <a:gd name="connsiteY1" fmla="*/ 36589 h 2220888"/>
              <a:gd name="connsiteX2" fmla="*/ 6300744 w 6300744"/>
              <a:gd name="connsiteY2" fmla="*/ 625371 h 2220888"/>
              <a:gd name="connsiteX3" fmla="*/ 5553573 w 6300744"/>
              <a:gd name="connsiteY3" fmla="*/ 810458 h 2220888"/>
              <a:gd name="connsiteX4" fmla="*/ 4285657 w 6300744"/>
              <a:gd name="connsiteY4" fmla="*/ 728157 h 2220888"/>
              <a:gd name="connsiteX5" fmla="*/ 2404555 w 6300744"/>
              <a:gd name="connsiteY5" fmla="*/ 607935 h 2220888"/>
              <a:gd name="connsiteX6" fmla="*/ 618139 w 6300744"/>
              <a:gd name="connsiteY6" fmla="*/ 1075098 h 2220888"/>
              <a:gd name="connsiteX7" fmla="*/ 33321 w 6300744"/>
              <a:gd name="connsiteY7" fmla="*/ 2220888 h 2220888"/>
              <a:gd name="connsiteX8" fmla="*/ 356355 w 6300744"/>
              <a:gd name="connsiteY8" fmla="*/ 1010058 h 2220888"/>
              <a:gd name="connsiteX0" fmla="*/ 356355 w 6300744"/>
              <a:gd name="connsiteY0" fmla="*/ 1004277 h 2215107"/>
              <a:gd name="connsiteX1" fmla="*/ 2360770 w 6300744"/>
              <a:gd name="connsiteY1" fmla="*/ 30808 h 2215107"/>
              <a:gd name="connsiteX2" fmla="*/ 6300744 w 6300744"/>
              <a:gd name="connsiteY2" fmla="*/ 619590 h 2215107"/>
              <a:gd name="connsiteX3" fmla="*/ 5553573 w 6300744"/>
              <a:gd name="connsiteY3" fmla="*/ 804677 h 2215107"/>
              <a:gd name="connsiteX4" fmla="*/ 4285657 w 6300744"/>
              <a:gd name="connsiteY4" fmla="*/ 722376 h 2215107"/>
              <a:gd name="connsiteX5" fmla="*/ 2404555 w 6300744"/>
              <a:gd name="connsiteY5" fmla="*/ 602154 h 2215107"/>
              <a:gd name="connsiteX6" fmla="*/ 618139 w 6300744"/>
              <a:gd name="connsiteY6" fmla="*/ 1069317 h 2215107"/>
              <a:gd name="connsiteX7" fmla="*/ 33321 w 6300744"/>
              <a:gd name="connsiteY7" fmla="*/ 2215107 h 2215107"/>
              <a:gd name="connsiteX8" fmla="*/ 356355 w 6300744"/>
              <a:gd name="connsiteY8" fmla="*/ 1004277 h 2215107"/>
              <a:gd name="connsiteX0" fmla="*/ 356355 w 6300744"/>
              <a:gd name="connsiteY0" fmla="*/ 1004277 h 2215107"/>
              <a:gd name="connsiteX1" fmla="*/ 2360770 w 6300744"/>
              <a:gd name="connsiteY1" fmla="*/ 30808 h 2215107"/>
              <a:gd name="connsiteX2" fmla="*/ 6300744 w 6300744"/>
              <a:gd name="connsiteY2" fmla="*/ 619590 h 2215107"/>
              <a:gd name="connsiteX3" fmla="*/ 5553573 w 6300744"/>
              <a:gd name="connsiteY3" fmla="*/ 804677 h 2215107"/>
              <a:gd name="connsiteX4" fmla="*/ 4285657 w 6300744"/>
              <a:gd name="connsiteY4" fmla="*/ 722376 h 2215107"/>
              <a:gd name="connsiteX5" fmla="*/ 2404555 w 6300744"/>
              <a:gd name="connsiteY5" fmla="*/ 602154 h 2215107"/>
              <a:gd name="connsiteX6" fmla="*/ 618139 w 6300744"/>
              <a:gd name="connsiteY6" fmla="*/ 1069317 h 2215107"/>
              <a:gd name="connsiteX7" fmla="*/ 33321 w 6300744"/>
              <a:gd name="connsiteY7" fmla="*/ 2215107 h 2215107"/>
              <a:gd name="connsiteX8" fmla="*/ 356355 w 6300744"/>
              <a:gd name="connsiteY8" fmla="*/ 1004277 h 2215107"/>
              <a:gd name="connsiteX0" fmla="*/ 356355 w 6586570"/>
              <a:gd name="connsiteY0" fmla="*/ 978634 h 2189464"/>
              <a:gd name="connsiteX1" fmla="*/ 2360770 w 6586570"/>
              <a:gd name="connsiteY1" fmla="*/ 5165 h 2189464"/>
              <a:gd name="connsiteX2" fmla="*/ 6300744 w 6586570"/>
              <a:gd name="connsiteY2" fmla="*/ 593947 h 2189464"/>
              <a:gd name="connsiteX3" fmla="*/ 6199616 w 6586570"/>
              <a:gd name="connsiteY3" fmla="*/ 776273 h 2189464"/>
              <a:gd name="connsiteX4" fmla="*/ 5553573 w 6586570"/>
              <a:gd name="connsiteY4" fmla="*/ 779034 h 2189464"/>
              <a:gd name="connsiteX5" fmla="*/ 4285657 w 6586570"/>
              <a:gd name="connsiteY5" fmla="*/ 696733 h 2189464"/>
              <a:gd name="connsiteX6" fmla="*/ 2404555 w 6586570"/>
              <a:gd name="connsiteY6" fmla="*/ 576511 h 2189464"/>
              <a:gd name="connsiteX7" fmla="*/ 618139 w 6586570"/>
              <a:gd name="connsiteY7" fmla="*/ 1043674 h 2189464"/>
              <a:gd name="connsiteX8" fmla="*/ 33321 w 6586570"/>
              <a:gd name="connsiteY8" fmla="*/ 2189464 h 2189464"/>
              <a:gd name="connsiteX9" fmla="*/ 356355 w 6586570"/>
              <a:gd name="connsiteY9" fmla="*/ 978634 h 2189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86570" h="2189464">
                <a:moveTo>
                  <a:pt x="356355" y="978634"/>
                </a:moveTo>
                <a:cubicBezTo>
                  <a:pt x="832488" y="265752"/>
                  <a:pt x="1370039" y="69279"/>
                  <a:pt x="2360770" y="5165"/>
                </a:cubicBezTo>
                <a:cubicBezTo>
                  <a:pt x="3351501" y="-58949"/>
                  <a:pt x="5660936" y="493138"/>
                  <a:pt x="6300744" y="593947"/>
                </a:cubicBezTo>
                <a:cubicBezTo>
                  <a:pt x="6940552" y="694756"/>
                  <a:pt x="6324145" y="745425"/>
                  <a:pt x="6199616" y="776273"/>
                </a:cubicBezTo>
                <a:cubicBezTo>
                  <a:pt x="6075088" y="807121"/>
                  <a:pt x="5872566" y="764582"/>
                  <a:pt x="5553573" y="779034"/>
                </a:cubicBezTo>
                <a:cubicBezTo>
                  <a:pt x="5018802" y="743407"/>
                  <a:pt x="5089381" y="787428"/>
                  <a:pt x="4285657" y="696733"/>
                </a:cubicBezTo>
                <a:cubicBezTo>
                  <a:pt x="3202955" y="570839"/>
                  <a:pt x="3359866" y="576647"/>
                  <a:pt x="2404555" y="576511"/>
                </a:cubicBezTo>
                <a:cubicBezTo>
                  <a:pt x="1460955" y="576377"/>
                  <a:pt x="1087544" y="620162"/>
                  <a:pt x="618139" y="1043674"/>
                </a:cubicBezTo>
                <a:cubicBezTo>
                  <a:pt x="272438" y="1504645"/>
                  <a:pt x="104979" y="2189794"/>
                  <a:pt x="33321" y="2189464"/>
                </a:cubicBezTo>
                <a:cubicBezTo>
                  <a:pt x="-38337" y="2189135"/>
                  <a:pt x="-21044" y="1731954"/>
                  <a:pt x="356355" y="978634"/>
                </a:cubicBezTo>
                <a:close/>
              </a:path>
            </a:pathLst>
          </a:custGeom>
          <a:gradFill flip="none" rotWithShape="1">
            <a:gsLst>
              <a:gs pos="0">
                <a:srgbClr val="FF0000"/>
              </a:gs>
              <a:gs pos="45000">
                <a:srgbClr val="FF6565"/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029" name="TextBox 70"/>
          <p:cNvSpPr txBox="1">
            <a:spLocks noChangeArrowheads="1"/>
          </p:cNvSpPr>
          <p:nvPr/>
        </p:nvSpPr>
        <p:spPr bwMode="auto">
          <a:xfrm>
            <a:off x="176213" y="2708275"/>
            <a:ext cx="13001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N</a:t>
            </a:r>
            <a:r>
              <a:rPr lang="en-US" sz="2000"/>
              <a:t>2</a:t>
            </a:r>
            <a:r>
              <a:rPr lang="en-US" sz="2800">
                <a:sym typeface="Symbol" pitchFamily="18" charset="2"/>
              </a:rPr>
              <a:t></a:t>
            </a:r>
            <a:r>
              <a:rPr lang="en-US" sz="2800"/>
              <a:t> O</a:t>
            </a:r>
            <a:r>
              <a:rPr lang="en-US" sz="2800">
                <a:sym typeface="Symbol" pitchFamily="18" charset="2"/>
              </a:rPr>
              <a:t></a:t>
            </a:r>
            <a:endParaRPr lang="ru-RU" sz="2800"/>
          </a:p>
        </p:txBody>
      </p:sp>
      <p:sp>
        <p:nvSpPr>
          <p:cNvPr id="43030" name="TextBox 71"/>
          <p:cNvSpPr txBox="1">
            <a:spLocks noChangeArrowheads="1"/>
          </p:cNvSpPr>
          <p:nvPr/>
        </p:nvSpPr>
        <p:spPr bwMode="auto">
          <a:xfrm>
            <a:off x="207963" y="3529013"/>
            <a:ext cx="669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N</a:t>
            </a:r>
            <a:r>
              <a:rPr lang="en-US" sz="2400" b="1"/>
              <a:t>e</a:t>
            </a:r>
            <a:endParaRPr lang="ru-RU" sz="2400" b="1"/>
          </a:p>
        </p:txBody>
      </p:sp>
      <p:sp>
        <p:nvSpPr>
          <p:cNvPr id="73" name="Стрелка вверх 72"/>
          <p:cNvSpPr/>
          <p:nvPr/>
        </p:nvSpPr>
        <p:spPr>
          <a:xfrm rot="10800000">
            <a:off x="725488" y="3706813"/>
            <a:ext cx="503237" cy="592137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032" name="TextBox 73"/>
          <p:cNvSpPr txBox="1">
            <a:spLocks noChangeArrowheads="1"/>
          </p:cNvSpPr>
          <p:nvPr/>
        </p:nvSpPr>
        <p:spPr bwMode="auto">
          <a:xfrm>
            <a:off x="6011863" y="1435100"/>
            <a:ext cx="31321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Q</a:t>
            </a:r>
            <a:r>
              <a:rPr lang="en-US" sz="1600"/>
              <a:t>eq</a:t>
            </a:r>
            <a:r>
              <a:rPr lang="en-US" sz="2800">
                <a:sym typeface="Symbol" pitchFamily="18" charset="2"/>
              </a:rPr>
              <a:t></a:t>
            </a:r>
            <a:r>
              <a:rPr lang="en-US" sz="2800"/>
              <a:t>const,O</a:t>
            </a:r>
            <a:r>
              <a:rPr lang="en-US" sz="2800">
                <a:sym typeface="Symbol" pitchFamily="18" charset="2"/>
              </a:rPr>
              <a:t></a:t>
            </a:r>
            <a:r>
              <a:rPr lang="el-GR" sz="2800" i="1"/>
              <a:t>ρ</a:t>
            </a:r>
            <a:r>
              <a:rPr lang="en-US" sz="2800">
                <a:sym typeface="Symbol" pitchFamily="18" charset="2"/>
              </a:rPr>
              <a:t></a:t>
            </a:r>
            <a:endParaRPr lang="ru-RU" sz="2800"/>
          </a:p>
        </p:txBody>
      </p:sp>
      <p:sp>
        <p:nvSpPr>
          <p:cNvPr id="43033" name="TextBox 74"/>
          <p:cNvSpPr txBox="1">
            <a:spLocks noChangeArrowheads="1"/>
          </p:cNvSpPr>
          <p:nvPr/>
        </p:nvSpPr>
        <p:spPr bwMode="auto">
          <a:xfrm rot="-2521566">
            <a:off x="3636963" y="4759325"/>
            <a:ext cx="931862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000"/>
              <a:t>plasma</a:t>
            </a:r>
          </a:p>
        </p:txBody>
      </p:sp>
      <p:sp>
        <p:nvSpPr>
          <p:cNvPr id="43034" name="Прямоугольник 76"/>
          <p:cNvSpPr>
            <a:spLocks noChangeArrowheads="1"/>
          </p:cNvSpPr>
          <p:nvPr/>
        </p:nvSpPr>
        <p:spPr bwMode="auto">
          <a:xfrm>
            <a:off x="4041775" y="2393950"/>
            <a:ext cx="1663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O transport</a:t>
            </a:r>
            <a:endParaRPr lang="ru-RU" sz="2400" b="1"/>
          </a:p>
        </p:txBody>
      </p:sp>
      <p:sp>
        <p:nvSpPr>
          <p:cNvPr id="78" name="Стрелка углом 53"/>
          <p:cNvSpPr/>
          <p:nvPr/>
        </p:nvSpPr>
        <p:spPr>
          <a:xfrm>
            <a:off x="2185988" y="2454275"/>
            <a:ext cx="1450975" cy="2127250"/>
          </a:xfrm>
          <a:custGeom>
            <a:avLst/>
            <a:gdLst>
              <a:gd name="connsiteX0" fmla="*/ 0 w 1087088"/>
              <a:gd name="connsiteY0" fmla="*/ 1370440 h 1370440"/>
              <a:gd name="connsiteX1" fmla="*/ 0 w 1087088"/>
              <a:gd name="connsiteY1" fmla="*/ 611487 h 1370440"/>
              <a:gd name="connsiteX2" fmla="*/ 475601 w 1087088"/>
              <a:gd name="connsiteY2" fmla="*/ 135886 h 1370440"/>
              <a:gd name="connsiteX3" fmla="*/ 815316 w 1087088"/>
              <a:gd name="connsiteY3" fmla="*/ 135886 h 1370440"/>
              <a:gd name="connsiteX4" fmla="*/ 815316 w 1087088"/>
              <a:gd name="connsiteY4" fmla="*/ 0 h 1370440"/>
              <a:gd name="connsiteX5" fmla="*/ 1087088 w 1087088"/>
              <a:gd name="connsiteY5" fmla="*/ 271772 h 1370440"/>
              <a:gd name="connsiteX6" fmla="*/ 815316 w 1087088"/>
              <a:gd name="connsiteY6" fmla="*/ 543544 h 1370440"/>
              <a:gd name="connsiteX7" fmla="*/ 815316 w 1087088"/>
              <a:gd name="connsiteY7" fmla="*/ 407658 h 1370440"/>
              <a:gd name="connsiteX8" fmla="*/ 475601 w 1087088"/>
              <a:gd name="connsiteY8" fmla="*/ 407658 h 1370440"/>
              <a:gd name="connsiteX9" fmla="*/ 271772 w 1087088"/>
              <a:gd name="connsiteY9" fmla="*/ 611487 h 1370440"/>
              <a:gd name="connsiteX10" fmla="*/ 271772 w 1087088"/>
              <a:gd name="connsiteY10" fmla="*/ 1370440 h 1370440"/>
              <a:gd name="connsiteX11" fmla="*/ 0 w 1087088"/>
              <a:gd name="connsiteY11" fmla="*/ 1370440 h 1370440"/>
              <a:gd name="connsiteX0" fmla="*/ 0 w 1170216"/>
              <a:gd name="connsiteY0" fmla="*/ 1085433 h 1370440"/>
              <a:gd name="connsiteX1" fmla="*/ 83128 w 1170216"/>
              <a:gd name="connsiteY1" fmla="*/ 611487 h 1370440"/>
              <a:gd name="connsiteX2" fmla="*/ 558729 w 1170216"/>
              <a:gd name="connsiteY2" fmla="*/ 135886 h 1370440"/>
              <a:gd name="connsiteX3" fmla="*/ 898444 w 1170216"/>
              <a:gd name="connsiteY3" fmla="*/ 135886 h 1370440"/>
              <a:gd name="connsiteX4" fmla="*/ 898444 w 1170216"/>
              <a:gd name="connsiteY4" fmla="*/ 0 h 1370440"/>
              <a:gd name="connsiteX5" fmla="*/ 1170216 w 1170216"/>
              <a:gd name="connsiteY5" fmla="*/ 271772 h 1370440"/>
              <a:gd name="connsiteX6" fmla="*/ 898444 w 1170216"/>
              <a:gd name="connsiteY6" fmla="*/ 543544 h 1370440"/>
              <a:gd name="connsiteX7" fmla="*/ 898444 w 1170216"/>
              <a:gd name="connsiteY7" fmla="*/ 407658 h 1370440"/>
              <a:gd name="connsiteX8" fmla="*/ 558729 w 1170216"/>
              <a:gd name="connsiteY8" fmla="*/ 407658 h 1370440"/>
              <a:gd name="connsiteX9" fmla="*/ 354900 w 1170216"/>
              <a:gd name="connsiteY9" fmla="*/ 611487 h 1370440"/>
              <a:gd name="connsiteX10" fmla="*/ 354900 w 1170216"/>
              <a:gd name="connsiteY10" fmla="*/ 1370440 h 1370440"/>
              <a:gd name="connsiteX11" fmla="*/ 0 w 1170216"/>
              <a:gd name="connsiteY11" fmla="*/ 1085433 h 1370440"/>
              <a:gd name="connsiteX0" fmla="*/ 0 w 1170216"/>
              <a:gd name="connsiteY0" fmla="*/ 1085433 h 1156684"/>
              <a:gd name="connsiteX1" fmla="*/ 83128 w 1170216"/>
              <a:gd name="connsiteY1" fmla="*/ 611487 h 1156684"/>
              <a:gd name="connsiteX2" fmla="*/ 558729 w 1170216"/>
              <a:gd name="connsiteY2" fmla="*/ 135886 h 1156684"/>
              <a:gd name="connsiteX3" fmla="*/ 898444 w 1170216"/>
              <a:gd name="connsiteY3" fmla="*/ 135886 h 1156684"/>
              <a:gd name="connsiteX4" fmla="*/ 898444 w 1170216"/>
              <a:gd name="connsiteY4" fmla="*/ 0 h 1156684"/>
              <a:gd name="connsiteX5" fmla="*/ 1170216 w 1170216"/>
              <a:gd name="connsiteY5" fmla="*/ 271772 h 1156684"/>
              <a:gd name="connsiteX6" fmla="*/ 898444 w 1170216"/>
              <a:gd name="connsiteY6" fmla="*/ 543544 h 1156684"/>
              <a:gd name="connsiteX7" fmla="*/ 898444 w 1170216"/>
              <a:gd name="connsiteY7" fmla="*/ 407658 h 1156684"/>
              <a:gd name="connsiteX8" fmla="*/ 558729 w 1170216"/>
              <a:gd name="connsiteY8" fmla="*/ 407658 h 1156684"/>
              <a:gd name="connsiteX9" fmla="*/ 354900 w 1170216"/>
              <a:gd name="connsiteY9" fmla="*/ 611487 h 1156684"/>
              <a:gd name="connsiteX10" fmla="*/ 236147 w 1170216"/>
              <a:gd name="connsiteY10" fmla="*/ 1156684 h 1156684"/>
              <a:gd name="connsiteX11" fmla="*/ 0 w 1170216"/>
              <a:gd name="connsiteY11" fmla="*/ 1085433 h 1156684"/>
              <a:gd name="connsiteX0" fmla="*/ 0 w 1170216"/>
              <a:gd name="connsiteY0" fmla="*/ 1085433 h 1156684"/>
              <a:gd name="connsiteX1" fmla="*/ 83128 w 1170216"/>
              <a:gd name="connsiteY1" fmla="*/ 611487 h 1156684"/>
              <a:gd name="connsiteX2" fmla="*/ 558729 w 1170216"/>
              <a:gd name="connsiteY2" fmla="*/ 135886 h 1156684"/>
              <a:gd name="connsiteX3" fmla="*/ 898444 w 1170216"/>
              <a:gd name="connsiteY3" fmla="*/ 135886 h 1156684"/>
              <a:gd name="connsiteX4" fmla="*/ 898444 w 1170216"/>
              <a:gd name="connsiteY4" fmla="*/ 0 h 1156684"/>
              <a:gd name="connsiteX5" fmla="*/ 1170216 w 1170216"/>
              <a:gd name="connsiteY5" fmla="*/ 271772 h 1156684"/>
              <a:gd name="connsiteX6" fmla="*/ 898444 w 1170216"/>
              <a:gd name="connsiteY6" fmla="*/ 543544 h 1156684"/>
              <a:gd name="connsiteX7" fmla="*/ 898444 w 1170216"/>
              <a:gd name="connsiteY7" fmla="*/ 407658 h 1156684"/>
              <a:gd name="connsiteX8" fmla="*/ 713108 w 1170216"/>
              <a:gd name="connsiteY8" fmla="*/ 419534 h 1156684"/>
              <a:gd name="connsiteX9" fmla="*/ 354900 w 1170216"/>
              <a:gd name="connsiteY9" fmla="*/ 611487 h 1156684"/>
              <a:gd name="connsiteX10" fmla="*/ 236147 w 1170216"/>
              <a:gd name="connsiteY10" fmla="*/ 1156684 h 1156684"/>
              <a:gd name="connsiteX11" fmla="*/ 0 w 1170216"/>
              <a:gd name="connsiteY11" fmla="*/ 1085433 h 1156684"/>
              <a:gd name="connsiteX0" fmla="*/ 0 w 1170216"/>
              <a:gd name="connsiteY0" fmla="*/ 1085433 h 1156684"/>
              <a:gd name="connsiteX1" fmla="*/ 83128 w 1170216"/>
              <a:gd name="connsiteY1" fmla="*/ 611487 h 1156684"/>
              <a:gd name="connsiteX2" fmla="*/ 558729 w 1170216"/>
              <a:gd name="connsiteY2" fmla="*/ 135886 h 1156684"/>
              <a:gd name="connsiteX3" fmla="*/ 898444 w 1170216"/>
              <a:gd name="connsiteY3" fmla="*/ 135886 h 1156684"/>
              <a:gd name="connsiteX4" fmla="*/ 898444 w 1170216"/>
              <a:gd name="connsiteY4" fmla="*/ 0 h 1156684"/>
              <a:gd name="connsiteX5" fmla="*/ 1170216 w 1170216"/>
              <a:gd name="connsiteY5" fmla="*/ 271772 h 1156684"/>
              <a:gd name="connsiteX6" fmla="*/ 898444 w 1170216"/>
              <a:gd name="connsiteY6" fmla="*/ 543544 h 1156684"/>
              <a:gd name="connsiteX7" fmla="*/ 898444 w 1170216"/>
              <a:gd name="connsiteY7" fmla="*/ 407658 h 1156684"/>
              <a:gd name="connsiteX8" fmla="*/ 713108 w 1170216"/>
              <a:gd name="connsiteY8" fmla="*/ 419534 h 1156684"/>
              <a:gd name="connsiteX9" fmla="*/ 426152 w 1170216"/>
              <a:gd name="connsiteY9" fmla="*/ 658988 h 1156684"/>
              <a:gd name="connsiteX10" fmla="*/ 236147 w 1170216"/>
              <a:gd name="connsiteY10" fmla="*/ 1156684 h 1156684"/>
              <a:gd name="connsiteX11" fmla="*/ 0 w 1170216"/>
              <a:gd name="connsiteY11" fmla="*/ 1085433 h 1156684"/>
              <a:gd name="connsiteX0" fmla="*/ 0 w 1170216"/>
              <a:gd name="connsiteY0" fmla="*/ 1085433 h 1156684"/>
              <a:gd name="connsiteX1" fmla="*/ 142505 w 1170216"/>
              <a:gd name="connsiteY1" fmla="*/ 599611 h 1156684"/>
              <a:gd name="connsiteX2" fmla="*/ 558729 w 1170216"/>
              <a:gd name="connsiteY2" fmla="*/ 135886 h 1156684"/>
              <a:gd name="connsiteX3" fmla="*/ 898444 w 1170216"/>
              <a:gd name="connsiteY3" fmla="*/ 135886 h 1156684"/>
              <a:gd name="connsiteX4" fmla="*/ 898444 w 1170216"/>
              <a:gd name="connsiteY4" fmla="*/ 0 h 1156684"/>
              <a:gd name="connsiteX5" fmla="*/ 1170216 w 1170216"/>
              <a:gd name="connsiteY5" fmla="*/ 271772 h 1156684"/>
              <a:gd name="connsiteX6" fmla="*/ 898444 w 1170216"/>
              <a:gd name="connsiteY6" fmla="*/ 543544 h 1156684"/>
              <a:gd name="connsiteX7" fmla="*/ 898444 w 1170216"/>
              <a:gd name="connsiteY7" fmla="*/ 407658 h 1156684"/>
              <a:gd name="connsiteX8" fmla="*/ 713108 w 1170216"/>
              <a:gd name="connsiteY8" fmla="*/ 419534 h 1156684"/>
              <a:gd name="connsiteX9" fmla="*/ 426152 w 1170216"/>
              <a:gd name="connsiteY9" fmla="*/ 658988 h 1156684"/>
              <a:gd name="connsiteX10" fmla="*/ 236147 w 1170216"/>
              <a:gd name="connsiteY10" fmla="*/ 1156684 h 1156684"/>
              <a:gd name="connsiteX11" fmla="*/ 0 w 1170216"/>
              <a:gd name="connsiteY11" fmla="*/ 1085433 h 1156684"/>
              <a:gd name="connsiteX0" fmla="*/ 0 w 1170216"/>
              <a:gd name="connsiteY0" fmla="*/ 1085433 h 1156684"/>
              <a:gd name="connsiteX1" fmla="*/ 142505 w 1170216"/>
              <a:gd name="connsiteY1" fmla="*/ 599611 h 1156684"/>
              <a:gd name="connsiteX2" fmla="*/ 641856 w 1170216"/>
              <a:gd name="connsiteY2" fmla="*/ 124010 h 1156684"/>
              <a:gd name="connsiteX3" fmla="*/ 898444 w 1170216"/>
              <a:gd name="connsiteY3" fmla="*/ 135886 h 1156684"/>
              <a:gd name="connsiteX4" fmla="*/ 898444 w 1170216"/>
              <a:gd name="connsiteY4" fmla="*/ 0 h 1156684"/>
              <a:gd name="connsiteX5" fmla="*/ 1170216 w 1170216"/>
              <a:gd name="connsiteY5" fmla="*/ 271772 h 1156684"/>
              <a:gd name="connsiteX6" fmla="*/ 898444 w 1170216"/>
              <a:gd name="connsiteY6" fmla="*/ 543544 h 1156684"/>
              <a:gd name="connsiteX7" fmla="*/ 898444 w 1170216"/>
              <a:gd name="connsiteY7" fmla="*/ 407658 h 1156684"/>
              <a:gd name="connsiteX8" fmla="*/ 713108 w 1170216"/>
              <a:gd name="connsiteY8" fmla="*/ 419534 h 1156684"/>
              <a:gd name="connsiteX9" fmla="*/ 426152 w 1170216"/>
              <a:gd name="connsiteY9" fmla="*/ 658988 h 1156684"/>
              <a:gd name="connsiteX10" fmla="*/ 236147 w 1170216"/>
              <a:gd name="connsiteY10" fmla="*/ 1156684 h 1156684"/>
              <a:gd name="connsiteX11" fmla="*/ 0 w 1170216"/>
              <a:gd name="connsiteY11" fmla="*/ 1085433 h 1156684"/>
              <a:gd name="connsiteX0" fmla="*/ 0 w 1170216"/>
              <a:gd name="connsiteY0" fmla="*/ 1085433 h 1156684"/>
              <a:gd name="connsiteX1" fmla="*/ 142505 w 1170216"/>
              <a:gd name="connsiteY1" fmla="*/ 599611 h 1156684"/>
              <a:gd name="connsiteX2" fmla="*/ 641856 w 1170216"/>
              <a:gd name="connsiteY2" fmla="*/ 124010 h 1156684"/>
              <a:gd name="connsiteX3" fmla="*/ 898444 w 1170216"/>
              <a:gd name="connsiteY3" fmla="*/ 135886 h 1156684"/>
              <a:gd name="connsiteX4" fmla="*/ 898444 w 1170216"/>
              <a:gd name="connsiteY4" fmla="*/ 0 h 1156684"/>
              <a:gd name="connsiteX5" fmla="*/ 1170216 w 1170216"/>
              <a:gd name="connsiteY5" fmla="*/ 271772 h 1156684"/>
              <a:gd name="connsiteX6" fmla="*/ 898444 w 1170216"/>
              <a:gd name="connsiteY6" fmla="*/ 543544 h 1156684"/>
              <a:gd name="connsiteX7" fmla="*/ 898444 w 1170216"/>
              <a:gd name="connsiteY7" fmla="*/ 407658 h 1156684"/>
              <a:gd name="connsiteX8" fmla="*/ 713108 w 1170216"/>
              <a:gd name="connsiteY8" fmla="*/ 419534 h 1156684"/>
              <a:gd name="connsiteX9" fmla="*/ 426152 w 1170216"/>
              <a:gd name="connsiteY9" fmla="*/ 658988 h 1156684"/>
              <a:gd name="connsiteX10" fmla="*/ 236147 w 1170216"/>
              <a:gd name="connsiteY10" fmla="*/ 1156684 h 1156684"/>
              <a:gd name="connsiteX11" fmla="*/ 110095 w 1170216"/>
              <a:gd name="connsiteY11" fmla="*/ 1118656 h 1156684"/>
              <a:gd name="connsiteX12" fmla="*/ 0 w 1170216"/>
              <a:gd name="connsiteY12" fmla="*/ 1085433 h 1156684"/>
              <a:gd name="connsiteX0" fmla="*/ 20534 w 1190750"/>
              <a:gd name="connsiteY0" fmla="*/ 1085433 h 1653046"/>
              <a:gd name="connsiteX1" fmla="*/ 163039 w 1190750"/>
              <a:gd name="connsiteY1" fmla="*/ 599611 h 1653046"/>
              <a:gd name="connsiteX2" fmla="*/ 662390 w 1190750"/>
              <a:gd name="connsiteY2" fmla="*/ 124010 h 1653046"/>
              <a:gd name="connsiteX3" fmla="*/ 918978 w 1190750"/>
              <a:gd name="connsiteY3" fmla="*/ 135886 h 1653046"/>
              <a:gd name="connsiteX4" fmla="*/ 918978 w 1190750"/>
              <a:gd name="connsiteY4" fmla="*/ 0 h 1653046"/>
              <a:gd name="connsiteX5" fmla="*/ 1190750 w 1190750"/>
              <a:gd name="connsiteY5" fmla="*/ 271772 h 1653046"/>
              <a:gd name="connsiteX6" fmla="*/ 918978 w 1190750"/>
              <a:gd name="connsiteY6" fmla="*/ 543544 h 1653046"/>
              <a:gd name="connsiteX7" fmla="*/ 918978 w 1190750"/>
              <a:gd name="connsiteY7" fmla="*/ 407658 h 1653046"/>
              <a:gd name="connsiteX8" fmla="*/ 733642 w 1190750"/>
              <a:gd name="connsiteY8" fmla="*/ 419534 h 1653046"/>
              <a:gd name="connsiteX9" fmla="*/ 446686 w 1190750"/>
              <a:gd name="connsiteY9" fmla="*/ 658988 h 1653046"/>
              <a:gd name="connsiteX10" fmla="*/ 256681 w 1190750"/>
              <a:gd name="connsiteY10" fmla="*/ 1156684 h 1653046"/>
              <a:gd name="connsiteX11" fmla="*/ 0 w 1190750"/>
              <a:gd name="connsiteY11" fmla="*/ 1653046 h 1653046"/>
              <a:gd name="connsiteX12" fmla="*/ 20534 w 1190750"/>
              <a:gd name="connsiteY12" fmla="*/ 1085433 h 1653046"/>
              <a:gd name="connsiteX0" fmla="*/ 0 w 1205842"/>
              <a:gd name="connsiteY0" fmla="*/ 1334814 h 1653046"/>
              <a:gd name="connsiteX1" fmla="*/ 178131 w 1205842"/>
              <a:gd name="connsiteY1" fmla="*/ 599611 h 1653046"/>
              <a:gd name="connsiteX2" fmla="*/ 677482 w 1205842"/>
              <a:gd name="connsiteY2" fmla="*/ 124010 h 1653046"/>
              <a:gd name="connsiteX3" fmla="*/ 934070 w 1205842"/>
              <a:gd name="connsiteY3" fmla="*/ 135886 h 1653046"/>
              <a:gd name="connsiteX4" fmla="*/ 934070 w 1205842"/>
              <a:gd name="connsiteY4" fmla="*/ 0 h 1653046"/>
              <a:gd name="connsiteX5" fmla="*/ 1205842 w 1205842"/>
              <a:gd name="connsiteY5" fmla="*/ 271772 h 1653046"/>
              <a:gd name="connsiteX6" fmla="*/ 934070 w 1205842"/>
              <a:gd name="connsiteY6" fmla="*/ 543544 h 1653046"/>
              <a:gd name="connsiteX7" fmla="*/ 934070 w 1205842"/>
              <a:gd name="connsiteY7" fmla="*/ 407658 h 1653046"/>
              <a:gd name="connsiteX8" fmla="*/ 748734 w 1205842"/>
              <a:gd name="connsiteY8" fmla="*/ 419534 h 1653046"/>
              <a:gd name="connsiteX9" fmla="*/ 461778 w 1205842"/>
              <a:gd name="connsiteY9" fmla="*/ 658988 h 1653046"/>
              <a:gd name="connsiteX10" fmla="*/ 271773 w 1205842"/>
              <a:gd name="connsiteY10" fmla="*/ 1156684 h 1653046"/>
              <a:gd name="connsiteX11" fmla="*/ 15092 w 1205842"/>
              <a:gd name="connsiteY11" fmla="*/ 1653046 h 1653046"/>
              <a:gd name="connsiteX12" fmla="*/ 0 w 1205842"/>
              <a:gd name="connsiteY12" fmla="*/ 1334814 h 1653046"/>
              <a:gd name="connsiteX0" fmla="*/ 16461 w 1222303"/>
              <a:gd name="connsiteY0" fmla="*/ 1334814 h 1653046"/>
              <a:gd name="connsiteX1" fmla="*/ 194592 w 1222303"/>
              <a:gd name="connsiteY1" fmla="*/ 599611 h 1653046"/>
              <a:gd name="connsiteX2" fmla="*/ 693943 w 1222303"/>
              <a:gd name="connsiteY2" fmla="*/ 124010 h 1653046"/>
              <a:gd name="connsiteX3" fmla="*/ 950531 w 1222303"/>
              <a:gd name="connsiteY3" fmla="*/ 135886 h 1653046"/>
              <a:gd name="connsiteX4" fmla="*/ 950531 w 1222303"/>
              <a:gd name="connsiteY4" fmla="*/ 0 h 1653046"/>
              <a:gd name="connsiteX5" fmla="*/ 1222303 w 1222303"/>
              <a:gd name="connsiteY5" fmla="*/ 271772 h 1653046"/>
              <a:gd name="connsiteX6" fmla="*/ 950531 w 1222303"/>
              <a:gd name="connsiteY6" fmla="*/ 543544 h 1653046"/>
              <a:gd name="connsiteX7" fmla="*/ 950531 w 1222303"/>
              <a:gd name="connsiteY7" fmla="*/ 407658 h 1653046"/>
              <a:gd name="connsiteX8" fmla="*/ 765195 w 1222303"/>
              <a:gd name="connsiteY8" fmla="*/ 419534 h 1653046"/>
              <a:gd name="connsiteX9" fmla="*/ 478239 w 1222303"/>
              <a:gd name="connsiteY9" fmla="*/ 658988 h 1653046"/>
              <a:gd name="connsiteX10" fmla="*/ 288234 w 1222303"/>
              <a:gd name="connsiteY10" fmla="*/ 1156684 h 1653046"/>
              <a:gd name="connsiteX11" fmla="*/ 31553 w 1222303"/>
              <a:gd name="connsiteY11" fmla="*/ 1653046 h 1653046"/>
              <a:gd name="connsiteX12" fmla="*/ 16461 w 1222303"/>
              <a:gd name="connsiteY12" fmla="*/ 1334814 h 1653046"/>
              <a:gd name="connsiteX0" fmla="*/ 16461 w 1222303"/>
              <a:gd name="connsiteY0" fmla="*/ 1334814 h 1653046"/>
              <a:gd name="connsiteX1" fmla="*/ 396472 w 1222303"/>
              <a:gd name="connsiteY1" fmla="*/ 290853 h 1653046"/>
              <a:gd name="connsiteX2" fmla="*/ 693943 w 1222303"/>
              <a:gd name="connsiteY2" fmla="*/ 124010 h 1653046"/>
              <a:gd name="connsiteX3" fmla="*/ 950531 w 1222303"/>
              <a:gd name="connsiteY3" fmla="*/ 135886 h 1653046"/>
              <a:gd name="connsiteX4" fmla="*/ 950531 w 1222303"/>
              <a:gd name="connsiteY4" fmla="*/ 0 h 1653046"/>
              <a:gd name="connsiteX5" fmla="*/ 1222303 w 1222303"/>
              <a:gd name="connsiteY5" fmla="*/ 271772 h 1653046"/>
              <a:gd name="connsiteX6" fmla="*/ 950531 w 1222303"/>
              <a:gd name="connsiteY6" fmla="*/ 543544 h 1653046"/>
              <a:gd name="connsiteX7" fmla="*/ 950531 w 1222303"/>
              <a:gd name="connsiteY7" fmla="*/ 407658 h 1653046"/>
              <a:gd name="connsiteX8" fmla="*/ 765195 w 1222303"/>
              <a:gd name="connsiteY8" fmla="*/ 419534 h 1653046"/>
              <a:gd name="connsiteX9" fmla="*/ 478239 w 1222303"/>
              <a:gd name="connsiteY9" fmla="*/ 658988 h 1653046"/>
              <a:gd name="connsiteX10" fmla="*/ 288234 w 1222303"/>
              <a:gd name="connsiteY10" fmla="*/ 1156684 h 1653046"/>
              <a:gd name="connsiteX11" fmla="*/ 31553 w 1222303"/>
              <a:gd name="connsiteY11" fmla="*/ 1653046 h 1653046"/>
              <a:gd name="connsiteX12" fmla="*/ 16461 w 1222303"/>
              <a:gd name="connsiteY12" fmla="*/ 1334814 h 1653046"/>
              <a:gd name="connsiteX0" fmla="*/ 16461 w 1222303"/>
              <a:gd name="connsiteY0" fmla="*/ 1334814 h 1653046"/>
              <a:gd name="connsiteX1" fmla="*/ 364064 w 1222303"/>
              <a:gd name="connsiteY1" fmla="*/ 334885 h 1653046"/>
              <a:gd name="connsiteX2" fmla="*/ 396472 w 1222303"/>
              <a:gd name="connsiteY2" fmla="*/ 290853 h 1653046"/>
              <a:gd name="connsiteX3" fmla="*/ 693943 w 1222303"/>
              <a:gd name="connsiteY3" fmla="*/ 124010 h 1653046"/>
              <a:gd name="connsiteX4" fmla="*/ 950531 w 1222303"/>
              <a:gd name="connsiteY4" fmla="*/ 135886 h 1653046"/>
              <a:gd name="connsiteX5" fmla="*/ 950531 w 1222303"/>
              <a:gd name="connsiteY5" fmla="*/ 0 h 1653046"/>
              <a:gd name="connsiteX6" fmla="*/ 1222303 w 1222303"/>
              <a:gd name="connsiteY6" fmla="*/ 271772 h 1653046"/>
              <a:gd name="connsiteX7" fmla="*/ 950531 w 1222303"/>
              <a:gd name="connsiteY7" fmla="*/ 543544 h 1653046"/>
              <a:gd name="connsiteX8" fmla="*/ 950531 w 1222303"/>
              <a:gd name="connsiteY8" fmla="*/ 407658 h 1653046"/>
              <a:gd name="connsiteX9" fmla="*/ 765195 w 1222303"/>
              <a:gd name="connsiteY9" fmla="*/ 419534 h 1653046"/>
              <a:gd name="connsiteX10" fmla="*/ 478239 w 1222303"/>
              <a:gd name="connsiteY10" fmla="*/ 658988 h 1653046"/>
              <a:gd name="connsiteX11" fmla="*/ 288234 w 1222303"/>
              <a:gd name="connsiteY11" fmla="*/ 1156684 h 1653046"/>
              <a:gd name="connsiteX12" fmla="*/ 31553 w 1222303"/>
              <a:gd name="connsiteY12" fmla="*/ 1653046 h 1653046"/>
              <a:gd name="connsiteX13" fmla="*/ 16461 w 1222303"/>
              <a:gd name="connsiteY13" fmla="*/ 1334814 h 1653046"/>
              <a:gd name="connsiteX0" fmla="*/ 16461 w 1222303"/>
              <a:gd name="connsiteY0" fmla="*/ 1334814 h 1653046"/>
              <a:gd name="connsiteX1" fmla="*/ 364064 w 1222303"/>
              <a:gd name="connsiteY1" fmla="*/ 334885 h 1653046"/>
              <a:gd name="connsiteX2" fmla="*/ 396472 w 1222303"/>
              <a:gd name="connsiteY2" fmla="*/ 290853 h 1653046"/>
              <a:gd name="connsiteX3" fmla="*/ 693943 w 1222303"/>
              <a:gd name="connsiteY3" fmla="*/ 124010 h 1653046"/>
              <a:gd name="connsiteX4" fmla="*/ 950531 w 1222303"/>
              <a:gd name="connsiteY4" fmla="*/ 135886 h 1653046"/>
              <a:gd name="connsiteX5" fmla="*/ 950531 w 1222303"/>
              <a:gd name="connsiteY5" fmla="*/ 0 h 1653046"/>
              <a:gd name="connsiteX6" fmla="*/ 1222303 w 1222303"/>
              <a:gd name="connsiteY6" fmla="*/ 271772 h 1653046"/>
              <a:gd name="connsiteX7" fmla="*/ 950531 w 1222303"/>
              <a:gd name="connsiteY7" fmla="*/ 543544 h 1653046"/>
              <a:gd name="connsiteX8" fmla="*/ 950531 w 1222303"/>
              <a:gd name="connsiteY8" fmla="*/ 407658 h 1653046"/>
              <a:gd name="connsiteX9" fmla="*/ 765195 w 1222303"/>
              <a:gd name="connsiteY9" fmla="*/ 419534 h 1653046"/>
              <a:gd name="connsiteX10" fmla="*/ 478239 w 1222303"/>
              <a:gd name="connsiteY10" fmla="*/ 658988 h 1653046"/>
              <a:gd name="connsiteX11" fmla="*/ 288234 w 1222303"/>
              <a:gd name="connsiteY11" fmla="*/ 1156684 h 1653046"/>
              <a:gd name="connsiteX12" fmla="*/ 31553 w 1222303"/>
              <a:gd name="connsiteY12" fmla="*/ 1653046 h 1653046"/>
              <a:gd name="connsiteX13" fmla="*/ 16461 w 1222303"/>
              <a:gd name="connsiteY13" fmla="*/ 1334814 h 1653046"/>
              <a:gd name="connsiteX0" fmla="*/ 16461 w 1222303"/>
              <a:gd name="connsiteY0" fmla="*/ 1483937 h 1802169"/>
              <a:gd name="connsiteX1" fmla="*/ 364064 w 1222303"/>
              <a:gd name="connsiteY1" fmla="*/ 484008 h 1802169"/>
              <a:gd name="connsiteX2" fmla="*/ 396472 w 1222303"/>
              <a:gd name="connsiteY2" fmla="*/ 439976 h 1802169"/>
              <a:gd name="connsiteX3" fmla="*/ 883948 w 1222303"/>
              <a:gd name="connsiteY3" fmla="*/ 0 h 1802169"/>
              <a:gd name="connsiteX4" fmla="*/ 950531 w 1222303"/>
              <a:gd name="connsiteY4" fmla="*/ 285009 h 1802169"/>
              <a:gd name="connsiteX5" fmla="*/ 950531 w 1222303"/>
              <a:gd name="connsiteY5" fmla="*/ 149123 h 1802169"/>
              <a:gd name="connsiteX6" fmla="*/ 1222303 w 1222303"/>
              <a:gd name="connsiteY6" fmla="*/ 420895 h 1802169"/>
              <a:gd name="connsiteX7" fmla="*/ 950531 w 1222303"/>
              <a:gd name="connsiteY7" fmla="*/ 692667 h 1802169"/>
              <a:gd name="connsiteX8" fmla="*/ 950531 w 1222303"/>
              <a:gd name="connsiteY8" fmla="*/ 556781 h 1802169"/>
              <a:gd name="connsiteX9" fmla="*/ 765195 w 1222303"/>
              <a:gd name="connsiteY9" fmla="*/ 568657 h 1802169"/>
              <a:gd name="connsiteX10" fmla="*/ 478239 w 1222303"/>
              <a:gd name="connsiteY10" fmla="*/ 808111 h 1802169"/>
              <a:gd name="connsiteX11" fmla="*/ 288234 w 1222303"/>
              <a:gd name="connsiteY11" fmla="*/ 1305807 h 1802169"/>
              <a:gd name="connsiteX12" fmla="*/ 31553 w 1222303"/>
              <a:gd name="connsiteY12" fmla="*/ 1802169 h 1802169"/>
              <a:gd name="connsiteX13" fmla="*/ 16461 w 1222303"/>
              <a:gd name="connsiteY13" fmla="*/ 1483937 h 1802169"/>
              <a:gd name="connsiteX0" fmla="*/ 16461 w 1222303"/>
              <a:gd name="connsiteY0" fmla="*/ 1483937 h 1802169"/>
              <a:gd name="connsiteX1" fmla="*/ 364064 w 1222303"/>
              <a:gd name="connsiteY1" fmla="*/ 484008 h 1802169"/>
              <a:gd name="connsiteX2" fmla="*/ 396472 w 1222303"/>
              <a:gd name="connsiteY2" fmla="*/ 439976 h 1802169"/>
              <a:gd name="connsiteX3" fmla="*/ 883948 w 1222303"/>
              <a:gd name="connsiteY3" fmla="*/ 0 h 1802169"/>
              <a:gd name="connsiteX4" fmla="*/ 950531 w 1222303"/>
              <a:gd name="connsiteY4" fmla="*/ 285009 h 1802169"/>
              <a:gd name="connsiteX5" fmla="*/ 950531 w 1222303"/>
              <a:gd name="connsiteY5" fmla="*/ 149123 h 1802169"/>
              <a:gd name="connsiteX6" fmla="*/ 1222303 w 1222303"/>
              <a:gd name="connsiteY6" fmla="*/ 420895 h 1802169"/>
              <a:gd name="connsiteX7" fmla="*/ 950531 w 1222303"/>
              <a:gd name="connsiteY7" fmla="*/ 692667 h 1802169"/>
              <a:gd name="connsiteX8" fmla="*/ 950531 w 1222303"/>
              <a:gd name="connsiteY8" fmla="*/ 556781 h 1802169"/>
              <a:gd name="connsiteX9" fmla="*/ 765195 w 1222303"/>
              <a:gd name="connsiteY9" fmla="*/ 568657 h 1802169"/>
              <a:gd name="connsiteX10" fmla="*/ 478239 w 1222303"/>
              <a:gd name="connsiteY10" fmla="*/ 808111 h 1802169"/>
              <a:gd name="connsiteX11" fmla="*/ 288234 w 1222303"/>
              <a:gd name="connsiteY11" fmla="*/ 1305807 h 1802169"/>
              <a:gd name="connsiteX12" fmla="*/ 31553 w 1222303"/>
              <a:gd name="connsiteY12" fmla="*/ 1802169 h 1802169"/>
              <a:gd name="connsiteX13" fmla="*/ 16461 w 1222303"/>
              <a:gd name="connsiteY13" fmla="*/ 1483937 h 1802169"/>
              <a:gd name="connsiteX0" fmla="*/ 16461 w 1222303"/>
              <a:gd name="connsiteY0" fmla="*/ 1845453 h 2163685"/>
              <a:gd name="connsiteX1" fmla="*/ 364064 w 1222303"/>
              <a:gd name="connsiteY1" fmla="*/ 845524 h 2163685"/>
              <a:gd name="connsiteX2" fmla="*/ 396472 w 1222303"/>
              <a:gd name="connsiteY2" fmla="*/ 801492 h 2163685"/>
              <a:gd name="connsiteX3" fmla="*/ 883948 w 1222303"/>
              <a:gd name="connsiteY3" fmla="*/ 361516 h 2163685"/>
              <a:gd name="connsiteX4" fmla="*/ 950531 w 1222303"/>
              <a:gd name="connsiteY4" fmla="*/ 646525 h 2163685"/>
              <a:gd name="connsiteX5" fmla="*/ 1081160 w 1222303"/>
              <a:gd name="connsiteY5" fmla="*/ 0 h 2163685"/>
              <a:gd name="connsiteX6" fmla="*/ 1222303 w 1222303"/>
              <a:gd name="connsiteY6" fmla="*/ 782411 h 2163685"/>
              <a:gd name="connsiteX7" fmla="*/ 950531 w 1222303"/>
              <a:gd name="connsiteY7" fmla="*/ 1054183 h 2163685"/>
              <a:gd name="connsiteX8" fmla="*/ 950531 w 1222303"/>
              <a:gd name="connsiteY8" fmla="*/ 918297 h 2163685"/>
              <a:gd name="connsiteX9" fmla="*/ 765195 w 1222303"/>
              <a:gd name="connsiteY9" fmla="*/ 930173 h 2163685"/>
              <a:gd name="connsiteX10" fmla="*/ 478239 w 1222303"/>
              <a:gd name="connsiteY10" fmla="*/ 1169627 h 2163685"/>
              <a:gd name="connsiteX11" fmla="*/ 288234 w 1222303"/>
              <a:gd name="connsiteY11" fmla="*/ 1667323 h 2163685"/>
              <a:gd name="connsiteX12" fmla="*/ 31553 w 1222303"/>
              <a:gd name="connsiteY12" fmla="*/ 2163685 h 2163685"/>
              <a:gd name="connsiteX13" fmla="*/ 16461 w 1222303"/>
              <a:gd name="connsiteY13" fmla="*/ 1845453 h 2163685"/>
              <a:gd name="connsiteX0" fmla="*/ 16461 w 1222303"/>
              <a:gd name="connsiteY0" fmla="*/ 1845453 h 2163685"/>
              <a:gd name="connsiteX1" fmla="*/ 364064 w 1222303"/>
              <a:gd name="connsiteY1" fmla="*/ 845524 h 2163685"/>
              <a:gd name="connsiteX2" fmla="*/ 396472 w 1222303"/>
              <a:gd name="connsiteY2" fmla="*/ 801492 h 2163685"/>
              <a:gd name="connsiteX3" fmla="*/ 883948 w 1222303"/>
              <a:gd name="connsiteY3" fmla="*/ 361516 h 2163685"/>
              <a:gd name="connsiteX4" fmla="*/ 974282 w 1222303"/>
              <a:gd name="connsiteY4" fmla="*/ 302141 h 2163685"/>
              <a:gd name="connsiteX5" fmla="*/ 1081160 w 1222303"/>
              <a:gd name="connsiteY5" fmla="*/ 0 h 2163685"/>
              <a:gd name="connsiteX6" fmla="*/ 1222303 w 1222303"/>
              <a:gd name="connsiteY6" fmla="*/ 782411 h 2163685"/>
              <a:gd name="connsiteX7" fmla="*/ 950531 w 1222303"/>
              <a:gd name="connsiteY7" fmla="*/ 1054183 h 2163685"/>
              <a:gd name="connsiteX8" fmla="*/ 950531 w 1222303"/>
              <a:gd name="connsiteY8" fmla="*/ 918297 h 2163685"/>
              <a:gd name="connsiteX9" fmla="*/ 765195 w 1222303"/>
              <a:gd name="connsiteY9" fmla="*/ 930173 h 2163685"/>
              <a:gd name="connsiteX10" fmla="*/ 478239 w 1222303"/>
              <a:gd name="connsiteY10" fmla="*/ 1169627 h 2163685"/>
              <a:gd name="connsiteX11" fmla="*/ 288234 w 1222303"/>
              <a:gd name="connsiteY11" fmla="*/ 1667323 h 2163685"/>
              <a:gd name="connsiteX12" fmla="*/ 31553 w 1222303"/>
              <a:gd name="connsiteY12" fmla="*/ 2163685 h 2163685"/>
              <a:gd name="connsiteX13" fmla="*/ 16461 w 1222303"/>
              <a:gd name="connsiteY13" fmla="*/ 1845453 h 2163685"/>
              <a:gd name="connsiteX0" fmla="*/ 16461 w 1447934"/>
              <a:gd name="connsiteY0" fmla="*/ 1845453 h 2163685"/>
              <a:gd name="connsiteX1" fmla="*/ 364064 w 1447934"/>
              <a:gd name="connsiteY1" fmla="*/ 845524 h 2163685"/>
              <a:gd name="connsiteX2" fmla="*/ 396472 w 1447934"/>
              <a:gd name="connsiteY2" fmla="*/ 801492 h 2163685"/>
              <a:gd name="connsiteX3" fmla="*/ 883948 w 1447934"/>
              <a:gd name="connsiteY3" fmla="*/ 361516 h 2163685"/>
              <a:gd name="connsiteX4" fmla="*/ 974282 w 1447934"/>
              <a:gd name="connsiteY4" fmla="*/ 302141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950531 w 1447934"/>
              <a:gd name="connsiteY7" fmla="*/ 1054183 h 2163685"/>
              <a:gd name="connsiteX8" fmla="*/ 950531 w 1447934"/>
              <a:gd name="connsiteY8" fmla="*/ 918297 h 2163685"/>
              <a:gd name="connsiteX9" fmla="*/ 765195 w 1447934"/>
              <a:gd name="connsiteY9" fmla="*/ 930173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364064 w 1447934"/>
              <a:gd name="connsiteY1" fmla="*/ 845524 h 2163685"/>
              <a:gd name="connsiteX2" fmla="*/ 396472 w 1447934"/>
              <a:gd name="connsiteY2" fmla="*/ 801492 h 2163685"/>
              <a:gd name="connsiteX3" fmla="*/ 883948 w 1447934"/>
              <a:gd name="connsiteY3" fmla="*/ 361516 h 2163685"/>
              <a:gd name="connsiteX4" fmla="*/ 974282 w 1447934"/>
              <a:gd name="connsiteY4" fmla="*/ 302141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71165 w 1447934"/>
              <a:gd name="connsiteY7" fmla="*/ 555419 h 2163685"/>
              <a:gd name="connsiteX8" fmla="*/ 950531 w 1447934"/>
              <a:gd name="connsiteY8" fmla="*/ 918297 h 2163685"/>
              <a:gd name="connsiteX9" fmla="*/ 765195 w 1447934"/>
              <a:gd name="connsiteY9" fmla="*/ 930173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364064 w 1447934"/>
              <a:gd name="connsiteY1" fmla="*/ 845524 h 2163685"/>
              <a:gd name="connsiteX2" fmla="*/ 396472 w 1447934"/>
              <a:gd name="connsiteY2" fmla="*/ 801492 h 2163685"/>
              <a:gd name="connsiteX3" fmla="*/ 883948 w 1447934"/>
              <a:gd name="connsiteY3" fmla="*/ 361516 h 2163685"/>
              <a:gd name="connsiteX4" fmla="*/ 974282 w 1447934"/>
              <a:gd name="connsiteY4" fmla="*/ 302141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71165 w 1447934"/>
              <a:gd name="connsiteY7" fmla="*/ 555419 h 2163685"/>
              <a:gd name="connsiteX8" fmla="*/ 1116786 w 1447934"/>
              <a:gd name="connsiteY8" fmla="*/ 562038 h 2163685"/>
              <a:gd name="connsiteX9" fmla="*/ 765195 w 1447934"/>
              <a:gd name="connsiteY9" fmla="*/ 930173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364064 w 1447934"/>
              <a:gd name="connsiteY1" fmla="*/ 845524 h 2163685"/>
              <a:gd name="connsiteX2" fmla="*/ 396472 w 1447934"/>
              <a:gd name="connsiteY2" fmla="*/ 801492 h 2163685"/>
              <a:gd name="connsiteX3" fmla="*/ 883948 w 1447934"/>
              <a:gd name="connsiteY3" fmla="*/ 361516 h 2163685"/>
              <a:gd name="connsiteX4" fmla="*/ 974282 w 1447934"/>
              <a:gd name="connsiteY4" fmla="*/ 302141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116786 w 1447934"/>
              <a:gd name="connsiteY8" fmla="*/ 562038 h 2163685"/>
              <a:gd name="connsiteX9" fmla="*/ 765195 w 1447934"/>
              <a:gd name="connsiteY9" fmla="*/ 930173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364064 w 1447934"/>
              <a:gd name="connsiteY1" fmla="*/ 845524 h 2163685"/>
              <a:gd name="connsiteX2" fmla="*/ 396472 w 1447934"/>
              <a:gd name="connsiteY2" fmla="*/ 801492 h 2163685"/>
              <a:gd name="connsiteX3" fmla="*/ 883948 w 1447934"/>
              <a:gd name="connsiteY3" fmla="*/ 361516 h 2163685"/>
              <a:gd name="connsiteX4" fmla="*/ 974282 w 1447934"/>
              <a:gd name="connsiteY4" fmla="*/ 302141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62038 h 2163685"/>
              <a:gd name="connsiteX9" fmla="*/ 765195 w 1447934"/>
              <a:gd name="connsiteY9" fmla="*/ 930173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364064 w 1447934"/>
              <a:gd name="connsiteY1" fmla="*/ 845524 h 2163685"/>
              <a:gd name="connsiteX2" fmla="*/ 396472 w 1447934"/>
              <a:gd name="connsiteY2" fmla="*/ 801492 h 2163685"/>
              <a:gd name="connsiteX3" fmla="*/ 883948 w 1447934"/>
              <a:gd name="connsiteY3" fmla="*/ 361516 h 2163685"/>
              <a:gd name="connsiteX4" fmla="*/ 1152412 w 1447934"/>
              <a:gd name="connsiteY4" fmla="*/ 207139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62038 h 2163685"/>
              <a:gd name="connsiteX9" fmla="*/ 765195 w 1447934"/>
              <a:gd name="connsiteY9" fmla="*/ 930173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364064 w 1447934"/>
              <a:gd name="connsiteY1" fmla="*/ 845524 h 2163685"/>
              <a:gd name="connsiteX2" fmla="*/ 396472 w 1447934"/>
              <a:gd name="connsiteY2" fmla="*/ 801492 h 2163685"/>
              <a:gd name="connsiteX3" fmla="*/ 883948 w 1447934"/>
              <a:gd name="connsiteY3" fmla="*/ 361516 h 2163685"/>
              <a:gd name="connsiteX4" fmla="*/ 1152412 w 1447934"/>
              <a:gd name="connsiteY4" fmla="*/ 207139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62038 h 2163685"/>
              <a:gd name="connsiteX9" fmla="*/ 765195 w 1447934"/>
              <a:gd name="connsiteY9" fmla="*/ 930173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364064 w 1447934"/>
              <a:gd name="connsiteY1" fmla="*/ 845524 h 2163685"/>
              <a:gd name="connsiteX2" fmla="*/ 550852 w 1447934"/>
              <a:gd name="connsiteY2" fmla="*/ 635238 h 2163685"/>
              <a:gd name="connsiteX3" fmla="*/ 883948 w 1447934"/>
              <a:gd name="connsiteY3" fmla="*/ 361516 h 2163685"/>
              <a:gd name="connsiteX4" fmla="*/ 1152412 w 1447934"/>
              <a:gd name="connsiteY4" fmla="*/ 207139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62038 h 2163685"/>
              <a:gd name="connsiteX9" fmla="*/ 765195 w 1447934"/>
              <a:gd name="connsiteY9" fmla="*/ 930173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209685 w 1447934"/>
              <a:gd name="connsiteY1" fmla="*/ 1178033 h 2163685"/>
              <a:gd name="connsiteX2" fmla="*/ 550852 w 1447934"/>
              <a:gd name="connsiteY2" fmla="*/ 635238 h 2163685"/>
              <a:gd name="connsiteX3" fmla="*/ 883948 w 1447934"/>
              <a:gd name="connsiteY3" fmla="*/ 361516 h 2163685"/>
              <a:gd name="connsiteX4" fmla="*/ 1152412 w 1447934"/>
              <a:gd name="connsiteY4" fmla="*/ 207139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62038 h 2163685"/>
              <a:gd name="connsiteX9" fmla="*/ 765195 w 1447934"/>
              <a:gd name="connsiteY9" fmla="*/ 930173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209685 w 1447934"/>
              <a:gd name="connsiteY1" fmla="*/ 1178033 h 2163685"/>
              <a:gd name="connsiteX2" fmla="*/ 550852 w 1447934"/>
              <a:gd name="connsiteY2" fmla="*/ 635238 h 2163685"/>
              <a:gd name="connsiteX3" fmla="*/ 883948 w 1447934"/>
              <a:gd name="connsiteY3" fmla="*/ 361516 h 2163685"/>
              <a:gd name="connsiteX4" fmla="*/ 1152412 w 1447934"/>
              <a:gd name="connsiteY4" fmla="*/ 207139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62038 h 2163685"/>
              <a:gd name="connsiteX9" fmla="*/ 765195 w 1447934"/>
              <a:gd name="connsiteY9" fmla="*/ 930173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209685 w 1447934"/>
              <a:gd name="connsiteY1" fmla="*/ 1178033 h 2163685"/>
              <a:gd name="connsiteX2" fmla="*/ 550852 w 1447934"/>
              <a:gd name="connsiteY2" fmla="*/ 635238 h 2163685"/>
              <a:gd name="connsiteX3" fmla="*/ 883948 w 1447934"/>
              <a:gd name="connsiteY3" fmla="*/ 361516 h 2163685"/>
              <a:gd name="connsiteX4" fmla="*/ 1152412 w 1447934"/>
              <a:gd name="connsiteY4" fmla="*/ 207139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62038 h 2163685"/>
              <a:gd name="connsiteX9" fmla="*/ 765195 w 1447934"/>
              <a:gd name="connsiteY9" fmla="*/ 930173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209685 w 1447934"/>
              <a:gd name="connsiteY1" fmla="*/ 1178033 h 2163685"/>
              <a:gd name="connsiteX2" fmla="*/ 550852 w 1447934"/>
              <a:gd name="connsiteY2" fmla="*/ 635238 h 2163685"/>
              <a:gd name="connsiteX3" fmla="*/ 883948 w 1447934"/>
              <a:gd name="connsiteY3" fmla="*/ 361516 h 2163685"/>
              <a:gd name="connsiteX4" fmla="*/ 1140536 w 1447934"/>
              <a:gd name="connsiteY4" fmla="*/ 171513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62038 h 2163685"/>
              <a:gd name="connsiteX9" fmla="*/ 765195 w 1447934"/>
              <a:gd name="connsiteY9" fmla="*/ 930173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209685 w 1447934"/>
              <a:gd name="connsiteY1" fmla="*/ 1178033 h 2163685"/>
              <a:gd name="connsiteX2" fmla="*/ 550852 w 1447934"/>
              <a:gd name="connsiteY2" fmla="*/ 635238 h 2163685"/>
              <a:gd name="connsiteX3" fmla="*/ 883948 w 1447934"/>
              <a:gd name="connsiteY3" fmla="*/ 361516 h 2163685"/>
              <a:gd name="connsiteX4" fmla="*/ 1140536 w 1447934"/>
              <a:gd name="connsiteY4" fmla="*/ 171513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62038 h 2163685"/>
              <a:gd name="connsiteX9" fmla="*/ 860197 w 1447934"/>
              <a:gd name="connsiteY9" fmla="*/ 787669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209685 w 1447934"/>
              <a:gd name="connsiteY1" fmla="*/ 1178033 h 2163685"/>
              <a:gd name="connsiteX2" fmla="*/ 550852 w 1447934"/>
              <a:gd name="connsiteY2" fmla="*/ 635238 h 2163685"/>
              <a:gd name="connsiteX3" fmla="*/ 883948 w 1447934"/>
              <a:gd name="connsiteY3" fmla="*/ 361516 h 2163685"/>
              <a:gd name="connsiteX4" fmla="*/ 1140536 w 1447934"/>
              <a:gd name="connsiteY4" fmla="*/ 171513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62038 h 2163685"/>
              <a:gd name="connsiteX9" fmla="*/ 860197 w 1447934"/>
              <a:gd name="connsiteY9" fmla="*/ 787669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209685 w 1447934"/>
              <a:gd name="connsiteY1" fmla="*/ 1178033 h 2163685"/>
              <a:gd name="connsiteX2" fmla="*/ 550852 w 1447934"/>
              <a:gd name="connsiteY2" fmla="*/ 635238 h 2163685"/>
              <a:gd name="connsiteX3" fmla="*/ 883948 w 1447934"/>
              <a:gd name="connsiteY3" fmla="*/ 361516 h 2163685"/>
              <a:gd name="connsiteX4" fmla="*/ 1140536 w 1447934"/>
              <a:gd name="connsiteY4" fmla="*/ 171513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62038 h 2163685"/>
              <a:gd name="connsiteX9" fmla="*/ 860197 w 1447934"/>
              <a:gd name="connsiteY9" fmla="*/ 787669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209685 w 1447934"/>
              <a:gd name="connsiteY1" fmla="*/ 1178033 h 2163685"/>
              <a:gd name="connsiteX2" fmla="*/ 550852 w 1447934"/>
              <a:gd name="connsiteY2" fmla="*/ 635238 h 2163685"/>
              <a:gd name="connsiteX3" fmla="*/ 883948 w 1447934"/>
              <a:gd name="connsiteY3" fmla="*/ 361516 h 2163685"/>
              <a:gd name="connsiteX4" fmla="*/ 1140536 w 1447934"/>
              <a:gd name="connsiteY4" fmla="*/ 171513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85789 h 2163685"/>
              <a:gd name="connsiteX9" fmla="*/ 860197 w 1447934"/>
              <a:gd name="connsiteY9" fmla="*/ 787669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209685 w 1447934"/>
              <a:gd name="connsiteY1" fmla="*/ 1178033 h 2163685"/>
              <a:gd name="connsiteX2" fmla="*/ 550852 w 1447934"/>
              <a:gd name="connsiteY2" fmla="*/ 635238 h 2163685"/>
              <a:gd name="connsiteX3" fmla="*/ 891263 w 1447934"/>
              <a:gd name="connsiteY3" fmla="*/ 332255 h 2163685"/>
              <a:gd name="connsiteX4" fmla="*/ 1140536 w 1447934"/>
              <a:gd name="connsiteY4" fmla="*/ 171513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85789 h 2163685"/>
              <a:gd name="connsiteX9" fmla="*/ 860197 w 1447934"/>
              <a:gd name="connsiteY9" fmla="*/ 787669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209685 w 1447934"/>
              <a:gd name="connsiteY1" fmla="*/ 1178033 h 2163685"/>
              <a:gd name="connsiteX2" fmla="*/ 550852 w 1447934"/>
              <a:gd name="connsiteY2" fmla="*/ 635238 h 2163685"/>
              <a:gd name="connsiteX3" fmla="*/ 891263 w 1447934"/>
              <a:gd name="connsiteY3" fmla="*/ 332255 h 2163685"/>
              <a:gd name="connsiteX4" fmla="*/ 1140536 w 1447934"/>
              <a:gd name="connsiteY4" fmla="*/ 171513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85789 h 2163685"/>
              <a:gd name="connsiteX9" fmla="*/ 860197 w 1447934"/>
              <a:gd name="connsiteY9" fmla="*/ 787669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209685 w 1447934"/>
              <a:gd name="connsiteY1" fmla="*/ 1178033 h 2163685"/>
              <a:gd name="connsiteX2" fmla="*/ 550852 w 1447934"/>
              <a:gd name="connsiteY2" fmla="*/ 635238 h 2163685"/>
              <a:gd name="connsiteX3" fmla="*/ 891263 w 1447934"/>
              <a:gd name="connsiteY3" fmla="*/ 332255 h 2163685"/>
              <a:gd name="connsiteX4" fmla="*/ 1140536 w 1447934"/>
              <a:gd name="connsiteY4" fmla="*/ 171513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85789 h 2163685"/>
              <a:gd name="connsiteX9" fmla="*/ 860197 w 1447934"/>
              <a:gd name="connsiteY9" fmla="*/ 787669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209685 w 1447934"/>
              <a:gd name="connsiteY1" fmla="*/ 1178033 h 2163685"/>
              <a:gd name="connsiteX2" fmla="*/ 550852 w 1447934"/>
              <a:gd name="connsiteY2" fmla="*/ 635238 h 2163685"/>
              <a:gd name="connsiteX3" fmla="*/ 891263 w 1447934"/>
              <a:gd name="connsiteY3" fmla="*/ 332255 h 2163685"/>
              <a:gd name="connsiteX4" fmla="*/ 1140536 w 1447934"/>
              <a:gd name="connsiteY4" fmla="*/ 171513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85789 h 2163685"/>
              <a:gd name="connsiteX9" fmla="*/ 860197 w 1447934"/>
              <a:gd name="connsiteY9" fmla="*/ 787669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209685 w 1447934"/>
              <a:gd name="connsiteY1" fmla="*/ 1178033 h 2163685"/>
              <a:gd name="connsiteX2" fmla="*/ 550852 w 1447934"/>
              <a:gd name="connsiteY2" fmla="*/ 635238 h 2163685"/>
              <a:gd name="connsiteX3" fmla="*/ 891263 w 1447934"/>
              <a:gd name="connsiteY3" fmla="*/ 332255 h 2163685"/>
              <a:gd name="connsiteX4" fmla="*/ 1140536 w 1447934"/>
              <a:gd name="connsiteY4" fmla="*/ 171513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85789 h 2163685"/>
              <a:gd name="connsiteX9" fmla="*/ 860197 w 1447934"/>
              <a:gd name="connsiteY9" fmla="*/ 787669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209685 w 1447934"/>
              <a:gd name="connsiteY1" fmla="*/ 1178033 h 2163685"/>
              <a:gd name="connsiteX2" fmla="*/ 550852 w 1447934"/>
              <a:gd name="connsiteY2" fmla="*/ 635238 h 2163685"/>
              <a:gd name="connsiteX3" fmla="*/ 891263 w 1447934"/>
              <a:gd name="connsiteY3" fmla="*/ 332255 h 2163685"/>
              <a:gd name="connsiteX4" fmla="*/ 1140536 w 1447934"/>
              <a:gd name="connsiteY4" fmla="*/ 171513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85789 h 2163685"/>
              <a:gd name="connsiteX9" fmla="*/ 860197 w 1447934"/>
              <a:gd name="connsiteY9" fmla="*/ 787669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209685 w 1447934"/>
              <a:gd name="connsiteY1" fmla="*/ 1178033 h 2163685"/>
              <a:gd name="connsiteX2" fmla="*/ 550852 w 1447934"/>
              <a:gd name="connsiteY2" fmla="*/ 635238 h 2163685"/>
              <a:gd name="connsiteX3" fmla="*/ 891263 w 1447934"/>
              <a:gd name="connsiteY3" fmla="*/ 332255 h 2163685"/>
              <a:gd name="connsiteX4" fmla="*/ 1140536 w 1447934"/>
              <a:gd name="connsiteY4" fmla="*/ 171513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85789 h 2163685"/>
              <a:gd name="connsiteX9" fmla="*/ 860197 w 1447934"/>
              <a:gd name="connsiteY9" fmla="*/ 787669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209685 w 1447934"/>
              <a:gd name="connsiteY1" fmla="*/ 1178033 h 2163685"/>
              <a:gd name="connsiteX2" fmla="*/ 550852 w 1447934"/>
              <a:gd name="connsiteY2" fmla="*/ 635238 h 2163685"/>
              <a:gd name="connsiteX3" fmla="*/ 891263 w 1447934"/>
              <a:gd name="connsiteY3" fmla="*/ 332255 h 2163685"/>
              <a:gd name="connsiteX4" fmla="*/ 1140536 w 1447934"/>
              <a:gd name="connsiteY4" fmla="*/ 171513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85789 h 2163685"/>
              <a:gd name="connsiteX9" fmla="*/ 860197 w 1447934"/>
              <a:gd name="connsiteY9" fmla="*/ 787669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209685 w 1447934"/>
              <a:gd name="connsiteY1" fmla="*/ 1178033 h 2163685"/>
              <a:gd name="connsiteX2" fmla="*/ 550852 w 1447934"/>
              <a:gd name="connsiteY2" fmla="*/ 635238 h 2163685"/>
              <a:gd name="connsiteX3" fmla="*/ 891263 w 1447934"/>
              <a:gd name="connsiteY3" fmla="*/ 332255 h 2163685"/>
              <a:gd name="connsiteX4" fmla="*/ 1140536 w 1447934"/>
              <a:gd name="connsiteY4" fmla="*/ 171513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85789 h 2163685"/>
              <a:gd name="connsiteX9" fmla="*/ 860197 w 1447934"/>
              <a:gd name="connsiteY9" fmla="*/ 787669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209685 w 1447934"/>
              <a:gd name="connsiteY1" fmla="*/ 1178033 h 2163685"/>
              <a:gd name="connsiteX2" fmla="*/ 550852 w 1447934"/>
              <a:gd name="connsiteY2" fmla="*/ 635238 h 2163685"/>
              <a:gd name="connsiteX3" fmla="*/ 891263 w 1447934"/>
              <a:gd name="connsiteY3" fmla="*/ 332255 h 2163685"/>
              <a:gd name="connsiteX4" fmla="*/ 1140536 w 1447934"/>
              <a:gd name="connsiteY4" fmla="*/ 171513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85789 h 2163685"/>
              <a:gd name="connsiteX9" fmla="*/ 860197 w 1447934"/>
              <a:gd name="connsiteY9" fmla="*/ 787669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209685 w 1447934"/>
              <a:gd name="connsiteY1" fmla="*/ 1178033 h 2163685"/>
              <a:gd name="connsiteX2" fmla="*/ 550852 w 1447934"/>
              <a:gd name="connsiteY2" fmla="*/ 635238 h 2163685"/>
              <a:gd name="connsiteX3" fmla="*/ 891263 w 1447934"/>
              <a:gd name="connsiteY3" fmla="*/ 332255 h 2163685"/>
              <a:gd name="connsiteX4" fmla="*/ 1140536 w 1447934"/>
              <a:gd name="connsiteY4" fmla="*/ 171513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85789 h 2163685"/>
              <a:gd name="connsiteX9" fmla="*/ 860197 w 1447934"/>
              <a:gd name="connsiteY9" fmla="*/ 787669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209685 w 1447934"/>
              <a:gd name="connsiteY1" fmla="*/ 1178033 h 2163685"/>
              <a:gd name="connsiteX2" fmla="*/ 550852 w 1447934"/>
              <a:gd name="connsiteY2" fmla="*/ 635238 h 2163685"/>
              <a:gd name="connsiteX3" fmla="*/ 891263 w 1447934"/>
              <a:gd name="connsiteY3" fmla="*/ 332255 h 2163685"/>
              <a:gd name="connsiteX4" fmla="*/ 1140536 w 1447934"/>
              <a:gd name="connsiteY4" fmla="*/ 171513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85789 h 2163685"/>
              <a:gd name="connsiteX9" fmla="*/ 860197 w 1447934"/>
              <a:gd name="connsiteY9" fmla="*/ 787669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4006 w 1435479"/>
              <a:gd name="connsiteY0" fmla="*/ 1845453 h 2163685"/>
              <a:gd name="connsiteX1" fmla="*/ 197230 w 1435479"/>
              <a:gd name="connsiteY1" fmla="*/ 1178033 h 2163685"/>
              <a:gd name="connsiteX2" fmla="*/ 538397 w 1435479"/>
              <a:gd name="connsiteY2" fmla="*/ 635238 h 2163685"/>
              <a:gd name="connsiteX3" fmla="*/ 878808 w 1435479"/>
              <a:gd name="connsiteY3" fmla="*/ 332255 h 2163685"/>
              <a:gd name="connsiteX4" fmla="*/ 1128081 w 1435479"/>
              <a:gd name="connsiteY4" fmla="*/ 171513 h 2163685"/>
              <a:gd name="connsiteX5" fmla="*/ 1068705 w 1435479"/>
              <a:gd name="connsiteY5" fmla="*/ 0 h 2163685"/>
              <a:gd name="connsiteX6" fmla="*/ 1435479 w 1435479"/>
              <a:gd name="connsiteY6" fmla="*/ 307398 h 2163685"/>
              <a:gd name="connsiteX7" fmla="*/ 1270586 w 1435479"/>
              <a:gd name="connsiteY7" fmla="*/ 757299 h 2163685"/>
              <a:gd name="connsiteX8" fmla="*/ 1223084 w 1435479"/>
              <a:gd name="connsiteY8" fmla="*/ 585789 h 2163685"/>
              <a:gd name="connsiteX9" fmla="*/ 847742 w 1435479"/>
              <a:gd name="connsiteY9" fmla="*/ 787669 h 2163685"/>
              <a:gd name="connsiteX10" fmla="*/ 465784 w 1435479"/>
              <a:gd name="connsiteY10" fmla="*/ 1169627 h 2163685"/>
              <a:gd name="connsiteX11" fmla="*/ 275779 w 1435479"/>
              <a:gd name="connsiteY11" fmla="*/ 1667323 h 2163685"/>
              <a:gd name="connsiteX12" fmla="*/ 19098 w 1435479"/>
              <a:gd name="connsiteY12" fmla="*/ 2163685 h 2163685"/>
              <a:gd name="connsiteX13" fmla="*/ 4006 w 1435479"/>
              <a:gd name="connsiteY13" fmla="*/ 1845453 h 2163685"/>
              <a:gd name="connsiteX0" fmla="*/ 13276 w 1444749"/>
              <a:gd name="connsiteY0" fmla="*/ 1845453 h 2163685"/>
              <a:gd name="connsiteX1" fmla="*/ 206500 w 1444749"/>
              <a:gd name="connsiteY1" fmla="*/ 1178033 h 2163685"/>
              <a:gd name="connsiteX2" fmla="*/ 547667 w 1444749"/>
              <a:gd name="connsiteY2" fmla="*/ 635238 h 2163685"/>
              <a:gd name="connsiteX3" fmla="*/ 888078 w 1444749"/>
              <a:gd name="connsiteY3" fmla="*/ 332255 h 2163685"/>
              <a:gd name="connsiteX4" fmla="*/ 1137351 w 1444749"/>
              <a:gd name="connsiteY4" fmla="*/ 171513 h 2163685"/>
              <a:gd name="connsiteX5" fmla="*/ 1077975 w 1444749"/>
              <a:gd name="connsiteY5" fmla="*/ 0 h 2163685"/>
              <a:gd name="connsiteX6" fmla="*/ 1444749 w 1444749"/>
              <a:gd name="connsiteY6" fmla="*/ 307398 h 2163685"/>
              <a:gd name="connsiteX7" fmla="*/ 1279856 w 1444749"/>
              <a:gd name="connsiteY7" fmla="*/ 757299 h 2163685"/>
              <a:gd name="connsiteX8" fmla="*/ 1232354 w 1444749"/>
              <a:gd name="connsiteY8" fmla="*/ 585789 h 2163685"/>
              <a:gd name="connsiteX9" fmla="*/ 857012 w 1444749"/>
              <a:gd name="connsiteY9" fmla="*/ 787669 h 2163685"/>
              <a:gd name="connsiteX10" fmla="*/ 475054 w 1444749"/>
              <a:gd name="connsiteY10" fmla="*/ 1169627 h 2163685"/>
              <a:gd name="connsiteX11" fmla="*/ 285049 w 1444749"/>
              <a:gd name="connsiteY11" fmla="*/ 1667323 h 2163685"/>
              <a:gd name="connsiteX12" fmla="*/ 28368 w 1444749"/>
              <a:gd name="connsiteY12" fmla="*/ 2163685 h 2163685"/>
              <a:gd name="connsiteX13" fmla="*/ 13276 w 1444749"/>
              <a:gd name="connsiteY13" fmla="*/ 1845453 h 2163685"/>
              <a:gd name="connsiteX0" fmla="*/ 19755 w 1451228"/>
              <a:gd name="connsiteY0" fmla="*/ 1845453 h 2163685"/>
              <a:gd name="connsiteX1" fmla="*/ 212979 w 1451228"/>
              <a:gd name="connsiteY1" fmla="*/ 1178033 h 2163685"/>
              <a:gd name="connsiteX2" fmla="*/ 554146 w 1451228"/>
              <a:gd name="connsiteY2" fmla="*/ 635238 h 2163685"/>
              <a:gd name="connsiteX3" fmla="*/ 894557 w 1451228"/>
              <a:gd name="connsiteY3" fmla="*/ 332255 h 2163685"/>
              <a:gd name="connsiteX4" fmla="*/ 1143830 w 1451228"/>
              <a:gd name="connsiteY4" fmla="*/ 171513 h 2163685"/>
              <a:gd name="connsiteX5" fmla="*/ 1084454 w 1451228"/>
              <a:gd name="connsiteY5" fmla="*/ 0 h 2163685"/>
              <a:gd name="connsiteX6" fmla="*/ 1451228 w 1451228"/>
              <a:gd name="connsiteY6" fmla="*/ 307398 h 2163685"/>
              <a:gd name="connsiteX7" fmla="*/ 1286335 w 1451228"/>
              <a:gd name="connsiteY7" fmla="*/ 757299 h 2163685"/>
              <a:gd name="connsiteX8" fmla="*/ 1238833 w 1451228"/>
              <a:gd name="connsiteY8" fmla="*/ 585789 h 2163685"/>
              <a:gd name="connsiteX9" fmla="*/ 863491 w 1451228"/>
              <a:gd name="connsiteY9" fmla="*/ 787669 h 2163685"/>
              <a:gd name="connsiteX10" fmla="*/ 481533 w 1451228"/>
              <a:gd name="connsiteY10" fmla="*/ 1169627 h 2163685"/>
              <a:gd name="connsiteX11" fmla="*/ 291528 w 1451228"/>
              <a:gd name="connsiteY11" fmla="*/ 1667323 h 2163685"/>
              <a:gd name="connsiteX12" fmla="*/ 34847 w 1451228"/>
              <a:gd name="connsiteY12" fmla="*/ 2163685 h 2163685"/>
              <a:gd name="connsiteX13" fmla="*/ 19755 w 1451228"/>
              <a:gd name="connsiteY13" fmla="*/ 1845453 h 2163685"/>
              <a:gd name="connsiteX0" fmla="*/ 19755 w 1451228"/>
              <a:gd name="connsiteY0" fmla="*/ 1845453 h 2163685"/>
              <a:gd name="connsiteX1" fmla="*/ 212979 w 1451228"/>
              <a:gd name="connsiteY1" fmla="*/ 1178033 h 2163685"/>
              <a:gd name="connsiteX2" fmla="*/ 554146 w 1451228"/>
              <a:gd name="connsiteY2" fmla="*/ 635238 h 2163685"/>
              <a:gd name="connsiteX3" fmla="*/ 894557 w 1451228"/>
              <a:gd name="connsiteY3" fmla="*/ 332255 h 2163685"/>
              <a:gd name="connsiteX4" fmla="*/ 1143830 w 1451228"/>
              <a:gd name="connsiteY4" fmla="*/ 171513 h 2163685"/>
              <a:gd name="connsiteX5" fmla="*/ 1084454 w 1451228"/>
              <a:gd name="connsiteY5" fmla="*/ 0 h 2163685"/>
              <a:gd name="connsiteX6" fmla="*/ 1451228 w 1451228"/>
              <a:gd name="connsiteY6" fmla="*/ 307398 h 2163685"/>
              <a:gd name="connsiteX7" fmla="*/ 1286335 w 1451228"/>
              <a:gd name="connsiteY7" fmla="*/ 757299 h 2163685"/>
              <a:gd name="connsiteX8" fmla="*/ 1238833 w 1451228"/>
              <a:gd name="connsiteY8" fmla="*/ 585789 h 2163685"/>
              <a:gd name="connsiteX9" fmla="*/ 863491 w 1451228"/>
              <a:gd name="connsiteY9" fmla="*/ 787669 h 2163685"/>
              <a:gd name="connsiteX10" fmla="*/ 481533 w 1451228"/>
              <a:gd name="connsiteY10" fmla="*/ 1169627 h 2163685"/>
              <a:gd name="connsiteX11" fmla="*/ 291528 w 1451228"/>
              <a:gd name="connsiteY11" fmla="*/ 1667323 h 2163685"/>
              <a:gd name="connsiteX12" fmla="*/ 34847 w 1451228"/>
              <a:gd name="connsiteY12" fmla="*/ 2163685 h 2163685"/>
              <a:gd name="connsiteX13" fmla="*/ 19755 w 1451228"/>
              <a:gd name="connsiteY13" fmla="*/ 1845453 h 2163685"/>
              <a:gd name="connsiteX0" fmla="*/ 19755 w 1451228"/>
              <a:gd name="connsiteY0" fmla="*/ 1845453 h 2163685"/>
              <a:gd name="connsiteX1" fmla="*/ 212979 w 1451228"/>
              <a:gd name="connsiteY1" fmla="*/ 1178033 h 2163685"/>
              <a:gd name="connsiteX2" fmla="*/ 554146 w 1451228"/>
              <a:gd name="connsiteY2" fmla="*/ 635238 h 2163685"/>
              <a:gd name="connsiteX3" fmla="*/ 894557 w 1451228"/>
              <a:gd name="connsiteY3" fmla="*/ 332255 h 2163685"/>
              <a:gd name="connsiteX4" fmla="*/ 1143830 w 1451228"/>
              <a:gd name="connsiteY4" fmla="*/ 171513 h 2163685"/>
              <a:gd name="connsiteX5" fmla="*/ 1084454 w 1451228"/>
              <a:gd name="connsiteY5" fmla="*/ 0 h 2163685"/>
              <a:gd name="connsiteX6" fmla="*/ 1451228 w 1451228"/>
              <a:gd name="connsiteY6" fmla="*/ 307398 h 2163685"/>
              <a:gd name="connsiteX7" fmla="*/ 1286335 w 1451228"/>
              <a:gd name="connsiteY7" fmla="*/ 757299 h 2163685"/>
              <a:gd name="connsiteX8" fmla="*/ 1238833 w 1451228"/>
              <a:gd name="connsiteY8" fmla="*/ 585789 h 2163685"/>
              <a:gd name="connsiteX9" fmla="*/ 863491 w 1451228"/>
              <a:gd name="connsiteY9" fmla="*/ 787669 h 2163685"/>
              <a:gd name="connsiteX10" fmla="*/ 481533 w 1451228"/>
              <a:gd name="connsiteY10" fmla="*/ 1169627 h 2163685"/>
              <a:gd name="connsiteX11" fmla="*/ 291528 w 1451228"/>
              <a:gd name="connsiteY11" fmla="*/ 1667323 h 2163685"/>
              <a:gd name="connsiteX12" fmla="*/ 34847 w 1451228"/>
              <a:gd name="connsiteY12" fmla="*/ 2163685 h 2163685"/>
              <a:gd name="connsiteX13" fmla="*/ 19755 w 1451228"/>
              <a:gd name="connsiteY13" fmla="*/ 1845453 h 2163685"/>
              <a:gd name="connsiteX0" fmla="*/ 19755 w 1451228"/>
              <a:gd name="connsiteY0" fmla="*/ 1845453 h 2163685"/>
              <a:gd name="connsiteX1" fmla="*/ 212979 w 1451228"/>
              <a:gd name="connsiteY1" fmla="*/ 1178033 h 2163685"/>
              <a:gd name="connsiteX2" fmla="*/ 554146 w 1451228"/>
              <a:gd name="connsiteY2" fmla="*/ 635238 h 2163685"/>
              <a:gd name="connsiteX3" fmla="*/ 894557 w 1451228"/>
              <a:gd name="connsiteY3" fmla="*/ 332255 h 2163685"/>
              <a:gd name="connsiteX4" fmla="*/ 1143830 w 1451228"/>
              <a:gd name="connsiteY4" fmla="*/ 171513 h 2163685"/>
              <a:gd name="connsiteX5" fmla="*/ 1084454 w 1451228"/>
              <a:gd name="connsiteY5" fmla="*/ 0 h 2163685"/>
              <a:gd name="connsiteX6" fmla="*/ 1451228 w 1451228"/>
              <a:gd name="connsiteY6" fmla="*/ 307398 h 2163685"/>
              <a:gd name="connsiteX7" fmla="*/ 1286335 w 1451228"/>
              <a:gd name="connsiteY7" fmla="*/ 757299 h 2163685"/>
              <a:gd name="connsiteX8" fmla="*/ 1238833 w 1451228"/>
              <a:gd name="connsiteY8" fmla="*/ 585789 h 2163685"/>
              <a:gd name="connsiteX9" fmla="*/ 863491 w 1451228"/>
              <a:gd name="connsiteY9" fmla="*/ 787669 h 2163685"/>
              <a:gd name="connsiteX10" fmla="*/ 481533 w 1451228"/>
              <a:gd name="connsiteY10" fmla="*/ 1169627 h 2163685"/>
              <a:gd name="connsiteX11" fmla="*/ 291528 w 1451228"/>
              <a:gd name="connsiteY11" fmla="*/ 1667323 h 2163685"/>
              <a:gd name="connsiteX12" fmla="*/ 34847 w 1451228"/>
              <a:gd name="connsiteY12" fmla="*/ 2163685 h 2163685"/>
              <a:gd name="connsiteX13" fmla="*/ 19755 w 1451228"/>
              <a:gd name="connsiteY13" fmla="*/ 1845453 h 2163685"/>
              <a:gd name="connsiteX0" fmla="*/ 19755 w 1451228"/>
              <a:gd name="connsiteY0" fmla="*/ 1845453 h 2163685"/>
              <a:gd name="connsiteX1" fmla="*/ 212979 w 1451228"/>
              <a:gd name="connsiteY1" fmla="*/ 1178033 h 2163685"/>
              <a:gd name="connsiteX2" fmla="*/ 554146 w 1451228"/>
              <a:gd name="connsiteY2" fmla="*/ 635238 h 2163685"/>
              <a:gd name="connsiteX3" fmla="*/ 894557 w 1451228"/>
              <a:gd name="connsiteY3" fmla="*/ 332255 h 2163685"/>
              <a:gd name="connsiteX4" fmla="*/ 1143830 w 1451228"/>
              <a:gd name="connsiteY4" fmla="*/ 171513 h 2163685"/>
              <a:gd name="connsiteX5" fmla="*/ 1084454 w 1451228"/>
              <a:gd name="connsiteY5" fmla="*/ 0 h 2163685"/>
              <a:gd name="connsiteX6" fmla="*/ 1451228 w 1451228"/>
              <a:gd name="connsiteY6" fmla="*/ 307398 h 2163685"/>
              <a:gd name="connsiteX7" fmla="*/ 1286335 w 1451228"/>
              <a:gd name="connsiteY7" fmla="*/ 757299 h 2163685"/>
              <a:gd name="connsiteX8" fmla="*/ 1238833 w 1451228"/>
              <a:gd name="connsiteY8" fmla="*/ 585789 h 2163685"/>
              <a:gd name="connsiteX9" fmla="*/ 863491 w 1451228"/>
              <a:gd name="connsiteY9" fmla="*/ 787669 h 2163685"/>
              <a:gd name="connsiteX10" fmla="*/ 481533 w 1451228"/>
              <a:gd name="connsiteY10" fmla="*/ 1169627 h 2163685"/>
              <a:gd name="connsiteX11" fmla="*/ 291528 w 1451228"/>
              <a:gd name="connsiteY11" fmla="*/ 1667323 h 2163685"/>
              <a:gd name="connsiteX12" fmla="*/ 34847 w 1451228"/>
              <a:gd name="connsiteY12" fmla="*/ 2163685 h 2163685"/>
              <a:gd name="connsiteX13" fmla="*/ 19755 w 1451228"/>
              <a:gd name="connsiteY13" fmla="*/ 1845453 h 2163685"/>
              <a:gd name="connsiteX0" fmla="*/ 19755 w 1451228"/>
              <a:gd name="connsiteY0" fmla="*/ 1845453 h 2163685"/>
              <a:gd name="connsiteX1" fmla="*/ 212979 w 1451228"/>
              <a:gd name="connsiteY1" fmla="*/ 1178033 h 2163685"/>
              <a:gd name="connsiteX2" fmla="*/ 554146 w 1451228"/>
              <a:gd name="connsiteY2" fmla="*/ 635238 h 2163685"/>
              <a:gd name="connsiteX3" fmla="*/ 894557 w 1451228"/>
              <a:gd name="connsiteY3" fmla="*/ 332255 h 2163685"/>
              <a:gd name="connsiteX4" fmla="*/ 1143830 w 1451228"/>
              <a:gd name="connsiteY4" fmla="*/ 171513 h 2163685"/>
              <a:gd name="connsiteX5" fmla="*/ 1084454 w 1451228"/>
              <a:gd name="connsiteY5" fmla="*/ 0 h 2163685"/>
              <a:gd name="connsiteX6" fmla="*/ 1451228 w 1451228"/>
              <a:gd name="connsiteY6" fmla="*/ 307398 h 2163685"/>
              <a:gd name="connsiteX7" fmla="*/ 1286335 w 1451228"/>
              <a:gd name="connsiteY7" fmla="*/ 757299 h 2163685"/>
              <a:gd name="connsiteX8" fmla="*/ 1238833 w 1451228"/>
              <a:gd name="connsiteY8" fmla="*/ 585789 h 2163685"/>
              <a:gd name="connsiteX9" fmla="*/ 863491 w 1451228"/>
              <a:gd name="connsiteY9" fmla="*/ 787669 h 2163685"/>
              <a:gd name="connsiteX10" fmla="*/ 481533 w 1451228"/>
              <a:gd name="connsiteY10" fmla="*/ 1169627 h 2163685"/>
              <a:gd name="connsiteX11" fmla="*/ 291528 w 1451228"/>
              <a:gd name="connsiteY11" fmla="*/ 1667323 h 2163685"/>
              <a:gd name="connsiteX12" fmla="*/ 34847 w 1451228"/>
              <a:gd name="connsiteY12" fmla="*/ 2163685 h 2163685"/>
              <a:gd name="connsiteX13" fmla="*/ 19755 w 1451228"/>
              <a:gd name="connsiteY13" fmla="*/ 1845453 h 2163685"/>
              <a:gd name="connsiteX0" fmla="*/ 19755 w 1451228"/>
              <a:gd name="connsiteY0" fmla="*/ 1845453 h 2163685"/>
              <a:gd name="connsiteX1" fmla="*/ 212979 w 1451228"/>
              <a:gd name="connsiteY1" fmla="*/ 1178033 h 2163685"/>
              <a:gd name="connsiteX2" fmla="*/ 554146 w 1451228"/>
              <a:gd name="connsiteY2" fmla="*/ 635238 h 2163685"/>
              <a:gd name="connsiteX3" fmla="*/ 894557 w 1451228"/>
              <a:gd name="connsiteY3" fmla="*/ 332255 h 2163685"/>
              <a:gd name="connsiteX4" fmla="*/ 1143830 w 1451228"/>
              <a:gd name="connsiteY4" fmla="*/ 171513 h 2163685"/>
              <a:gd name="connsiteX5" fmla="*/ 1084454 w 1451228"/>
              <a:gd name="connsiteY5" fmla="*/ 0 h 2163685"/>
              <a:gd name="connsiteX6" fmla="*/ 1451228 w 1451228"/>
              <a:gd name="connsiteY6" fmla="*/ 307398 h 2163685"/>
              <a:gd name="connsiteX7" fmla="*/ 1286335 w 1451228"/>
              <a:gd name="connsiteY7" fmla="*/ 757299 h 2163685"/>
              <a:gd name="connsiteX8" fmla="*/ 1238833 w 1451228"/>
              <a:gd name="connsiteY8" fmla="*/ 585789 h 2163685"/>
              <a:gd name="connsiteX9" fmla="*/ 863491 w 1451228"/>
              <a:gd name="connsiteY9" fmla="*/ 787669 h 2163685"/>
              <a:gd name="connsiteX10" fmla="*/ 496163 w 1451228"/>
              <a:gd name="connsiteY10" fmla="*/ 1162312 h 2163685"/>
              <a:gd name="connsiteX11" fmla="*/ 291528 w 1451228"/>
              <a:gd name="connsiteY11" fmla="*/ 1667323 h 2163685"/>
              <a:gd name="connsiteX12" fmla="*/ 34847 w 1451228"/>
              <a:gd name="connsiteY12" fmla="*/ 2163685 h 2163685"/>
              <a:gd name="connsiteX13" fmla="*/ 19755 w 1451228"/>
              <a:gd name="connsiteY13" fmla="*/ 1845453 h 2163685"/>
              <a:gd name="connsiteX0" fmla="*/ 19755 w 1451228"/>
              <a:gd name="connsiteY0" fmla="*/ 1845453 h 2163685"/>
              <a:gd name="connsiteX1" fmla="*/ 212979 w 1451228"/>
              <a:gd name="connsiteY1" fmla="*/ 1178033 h 2163685"/>
              <a:gd name="connsiteX2" fmla="*/ 554146 w 1451228"/>
              <a:gd name="connsiteY2" fmla="*/ 635238 h 2163685"/>
              <a:gd name="connsiteX3" fmla="*/ 894557 w 1451228"/>
              <a:gd name="connsiteY3" fmla="*/ 332255 h 2163685"/>
              <a:gd name="connsiteX4" fmla="*/ 1143830 w 1451228"/>
              <a:gd name="connsiteY4" fmla="*/ 171513 h 2163685"/>
              <a:gd name="connsiteX5" fmla="*/ 1084454 w 1451228"/>
              <a:gd name="connsiteY5" fmla="*/ 0 h 2163685"/>
              <a:gd name="connsiteX6" fmla="*/ 1451228 w 1451228"/>
              <a:gd name="connsiteY6" fmla="*/ 307398 h 2163685"/>
              <a:gd name="connsiteX7" fmla="*/ 1286335 w 1451228"/>
              <a:gd name="connsiteY7" fmla="*/ 757299 h 2163685"/>
              <a:gd name="connsiteX8" fmla="*/ 1238833 w 1451228"/>
              <a:gd name="connsiteY8" fmla="*/ 585789 h 2163685"/>
              <a:gd name="connsiteX9" fmla="*/ 863491 w 1451228"/>
              <a:gd name="connsiteY9" fmla="*/ 787669 h 2163685"/>
              <a:gd name="connsiteX10" fmla="*/ 496163 w 1451228"/>
              <a:gd name="connsiteY10" fmla="*/ 1162312 h 2163685"/>
              <a:gd name="connsiteX11" fmla="*/ 291528 w 1451228"/>
              <a:gd name="connsiteY11" fmla="*/ 1667323 h 2163685"/>
              <a:gd name="connsiteX12" fmla="*/ 34847 w 1451228"/>
              <a:gd name="connsiteY12" fmla="*/ 2163685 h 2163685"/>
              <a:gd name="connsiteX13" fmla="*/ 19755 w 1451228"/>
              <a:gd name="connsiteY13" fmla="*/ 1845453 h 2163685"/>
              <a:gd name="connsiteX0" fmla="*/ 19755 w 1451228"/>
              <a:gd name="connsiteY0" fmla="*/ 1845453 h 2163685"/>
              <a:gd name="connsiteX1" fmla="*/ 212979 w 1451228"/>
              <a:gd name="connsiteY1" fmla="*/ 1178033 h 2163685"/>
              <a:gd name="connsiteX2" fmla="*/ 554146 w 1451228"/>
              <a:gd name="connsiteY2" fmla="*/ 635238 h 2163685"/>
              <a:gd name="connsiteX3" fmla="*/ 894557 w 1451228"/>
              <a:gd name="connsiteY3" fmla="*/ 332255 h 2163685"/>
              <a:gd name="connsiteX4" fmla="*/ 1143830 w 1451228"/>
              <a:gd name="connsiteY4" fmla="*/ 171513 h 2163685"/>
              <a:gd name="connsiteX5" fmla="*/ 1084454 w 1451228"/>
              <a:gd name="connsiteY5" fmla="*/ 0 h 2163685"/>
              <a:gd name="connsiteX6" fmla="*/ 1451228 w 1451228"/>
              <a:gd name="connsiteY6" fmla="*/ 307398 h 2163685"/>
              <a:gd name="connsiteX7" fmla="*/ 1286335 w 1451228"/>
              <a:gd name="connsiteY7" fmla="*/ 757299 h 2163685"/>
              <a:gd name="connsiteX8" fmla="*/ 1238833 w 1451228"/>
              <a:gd name="connsiteY8" fmla="*/ 585789 h 2163685"/>
              <a:gd name="connsiteX9" fmla="*/ 863491 w 1451228"/>
              <a:gd name="connsiteY9" fmla="*/ 787669 h 2163685"/>
              <a:gd name="connsiteX10" fmla="*/ 496163 w 1451228"/>
              <a:gd name="connsiteY10" fmla="*/ 1162312 h 2163685"/>
              <a:gd name="connsiteX11" fmla="*/ 291528 w 1451228"/>
              <a:gd name="connsiteY11" fmla="*/ 1667323 h 2163685"/>
              <a:gd name="connsiteX12" fmla="*/ 34847 w 1451228"/>
              <a:gd name="connsiteY12" fmla="*/ 2163685 h 2163685"/>
              <a:gd name="connsiteX13" fmla="*/ 19755 w 1451228"/>
              <a:gd name="connsiteY13" fmla="*/ 1845453 h 2163685"/>
              <a:gd name="connsiteX0" fmla="*/ 19755 w 1451228"/>
              <a:gd name="connsiteY0" fmla="*/ 1845453 h 2163685"/>
              <a:gd name="connsiteX1" fmla="*/ 212979 w 1451228"/>
              <a:gd name="connsiteY1" fmla="*/ 1178033 h 2163685"/>
              <a:gd name="connsiteX2" fmla="*/ 554146 w 1451228"/>
              <a:gd name="connsiteY2" fmla="*/ 635238 h 2163685"/>
              <a:gd name="connsiteX3" fmla="*/ 894557 w 1451228"/>
              <a:gd name="connsiteY3" fmla="*/ 332255 h 2163685"/>
              <a:gd name="connsiteX4" fmla="*/ 1143830 w 1451228"/>
              <a:gd name="connsiteY4" fmla="*/ 171513 h 2163685"/>
              <a:gd name="connsiteX5" fmla="*/ 1084454 w 1451228"/>
              <a:gd name="connsiteY5" fmla="*/ 0 h 2163685"/>
              <a:gd name="connsiteX6" fmla="*/ 1451228 w 1451228"/>
              <a:gd name="connsiteY6" fmla="*/ 307398 h 2163685"/>
              <a:gd name="connsiteX7" fmla="*/ 1286335 w 1451228"/>
              <a:gd name="connsiteY7" fmla="*/ 757299 h 2163685"/>
              <a:gd name="connsiteX8" fmla="*/ 1238833 w 1451228"/>
              <a:gd name="connsiteY8" fmla="*/ 585789 h 2163685"/>
              <a:gd name="connsiteX9" fmla="*/ 863491 w 1451228"/>
              <a:gd name="connsiteY9" fmla="*/ 787669 h 2163685"/>
              <a:gd name="connsiteX10" fmla="*/ 496163 w 1451228"/>
              <a:gd name="connsiteY10" fmla="*/ 1162312 h 2163685"/>
              <a:gd name="connsiteX11" fmla="*/ 291528 w 1451228"/>
              <a:gd name="connsiteY11" fmla="*/ 1667323 h 2163685"/>
              <a:gd name="connsiteX12" fmla="*/ 34847 w 1451228"/>
              <a:gd name="connsiteY12" fmla="*/ 2163685 h 2163685"/>
              <a:gd name="connsiteX13" fmla="*/ 19755 w 1451228"/>
              <a:gd name="connsiteY13" fmla="*/ 1845453 h 2163685"/>
              <a:gd name="connsiteX0" fmla="*/ 19755 w 1451228"/>
              <a:gd name="connsiteY0" fmla="*/ 1845453 h 2163685"/>
              <a:gd name="connsiteX1" fmla="*/ 212979 w 1451228"/>
              <a:gd name="connsiteY1" fmla="*/ 1178033 h 2163685"/>
              <a:gd name="connsiteX2" fmla="*/ 554146 w 1451228"/>
              <a:gd name="connsiteY2" fmla="*/ 635238 h 2163685"/>
              <a:gd name="connsiteX3" fmla="*/ 894557 w 1451228"/>
              <a:gd name="connsiteY3" fmla="*/ 332255 h 2163685"/>
              <a:gd name="connsiteX4" fmla="*/ 1143830 w 1451228"/>
              <a:gd name="connsiteY4" fmla="*/ 171513 h 2163685"/>
              <a:gd name="connsiteX5" fmla="*/ 1084454 w 1451228"/>
              <a:gd name="connsiteY5" fmla="*/ 0 h 2163685"/>
              <a:gd name="connsiteX6" fmla="*/ 1451228 w 1451228"/>
              <a:gd name="connsiteY6" fmla="*/ 307398 h 2163685"/>
              <a:gd name="connsiteX7" fmla="*/ 1286335 w 1451228"/>
              <a:gd name="connsiteY7" fmla="*/ 757299 h 2163685"/>
              <a:gd name="connsiteX8" fmla="*/ 1238833 w 1451228"/>
              <a:gd name="connsiteY8" fmla="*/ 585789 h 2163685"/>
              <a:gd name="connsiteX9" fmla="*/ 863491 w 1451228"/>
              <a:gd name="connsiteY9" fmla="*/ 787669 h 2163685"/>
              <a:gd name="connsiteX10" fmla="*/ 496163 w 1451228"/>
              <a:gd name="connsiteY10" fmla="*/ 1162312 h 2163685"/>
              <a:gd name="connsiteX11" fmla="*/ 291528 w 1451228"/>
              <a:gd name="connsiteY11" fmla="*/ 1667323 h 2163685"/>
              <a:gd name="connsiteX12" fmla="*/ 34847 w 1451228"/>
              <a:gd name="connsiteY12" fmla="*/ 2163685 h 2163685"/>
              <a:gd name="connsiteX13" fmla="*/ 19755 w 1451228"/>
              <a:gd name="connsiteY13" fmla="*/ 1845453 h 2163685"/>
              <a:gd name="connsiteX0" fmla="*/ 19755 w 1451228"/>
              <a:gd name="connsiteY0" fmla="*/ 1845453 h 2163685"/>
              <a:gd name="connsiteX1" fmla="*/ 212979 w 1451228"/>
              <a:gd name="connsiteY1" fmla="*/ 1178033 h 2163685"/>
              <a:gd name="connsiteX2" fmla="*/ 554146 w 1451228"/>
              <a:gd name="connsiteY2" fmla="*/ 635238 h 2163685"/>
              <a:gd name="connsiteX3" fmla="*/ 894557 w 1451228"/>
              <a:gd name="connsiteY3" fmla="*/ 332255 h 2163685"/>
              <a:gd name="connsiteX4" fmla="*/ 1143830 w 1451228"/>
              <a:gd name="connsiteY4" fmla="*/ 171513 h 2163685"/>
              <a:gd name="connsiteX5" fmla="*/ 1084454 w 1451228"/>
              <a:gd name="connsiteY5" fmla="*/ 0 h 2163685"/>
              <a:gd name="connsiteX6" fmla="*/ 1451228 w 1451228"/>
              <a:gd name="connsiteY6" fmla="*/ 307398 h 2163685"/>
              <a:gd name="connsiteX7" fmla="*/ 1286335 w 1451228"/>
              <a:gd name="connsiteY7" fmla="*/ 757299 h 2163685"/>
              <a:gd name="connsiteX8" fmla="*/ 1246149 w 1451228"/>
              <a:gd name="connsiteY8" fmla="*/ 607734 h 2163685"/>
              <a:gd name="connsiteX9" fmla="*/ 863491 w 1451228"/>
              <a:gd name="connsiteY9" fmla="*/ 787669 h 2163685"/>
              <a:gd name="connsiteX10" fmla="*/ 496163 w 1451228"/>
              <a:gd name="connsiteY10" fmla="*/ 1162312 h 2163685"/>
              <a:gd name="connsiteX11" fmla="*/ 291528 w 1451228"/>
              <a:gd name="connsiteY11" fmla="*/ 1667323 h 2163685"/>
              <a:gd name="connsiteX12" fmla="*/ 34847 w 1451228"/>
              <a:gd name="connsiteY12" fmla="*/ 2163685 h 2163685"/>
              <a:gd name="connsiteX13" fmla="*/ 19755 w 1451228"/>
              <a:gd name="connsiteY13" fmla="*/ 1845453 h 2163685"/>
              <a:gd name="connsiteX0" fmla="*/ 19755 w 1451228"/>
              <a:gd name="connsiteY0" fmla="*/ 1845453 h 2163685"/>
              <a:gd name="connsiteX1" fmla="*/ 212979 w 1451228"/>
              <a:gd name="connsiteY1" fmla="*/ 1178033 h 2163685"/>
              <a:gd name="connsiteX2" fmla="*/ 554146 w 1451228"/>
              <a:gd name="connsiteY2" fmla="*/ 635238 h 2163685"/>
              <a:gd name="connsiteX3" fmla="*/ 894557 w 1451228"/>
              <a:gd name="connsiteY3" fmla="*/ 332255 h 2163685"/>
              <a:gd name="connsiteX4" fmla="*/ 1143830 w 1451228"/>
              <a:gd name="connsiteY4" fmla="*/ 171513 h 2163685"/>
              <a:gd name="connsiteX5" fmla="*/ 1084454 w 1451228"/>
              <a:gd name="connsiteY5" fmla="*/ 0 h 2163685"/>
              <a:gd name="connsiteX6" fmla="*/ 1451228 w 1451228"/>
              <a:gd name="connsiteY6" fmla="*/ 307398 h 2163685"/>
              <a:gd name="connsiteX7" fmla="*/ 1286335 w 1451228"/>
              <a:gd name="connsiteY7" fmla="*/ 757299 h 2163685"/>
              <a:gd name="connsiteX8" fmla="*/ 1253464 w 1451228"/>
              <a:gd name="connsiteY8" fmla="*/ 585788 h 2163685"/>
              <a:gd name="connsiteX9" fmla="*/ 863491 w 1451228"/>
              <a:gd name="connsiteY9" fmla="*/ 787669 h 2163685"/>
              <a:gd name="connsiteX10" fmla="*/ 496163 w 1451228"/>
              <a:gd name="connsiteY10" fmla="*/ 1162312 h 2163685"/>
              <a:gd name="connsiteX11" fmla="*/ 291528 w 1451228"/>
              <a:gd name="connsiteY11" fmla="*/ 1667323 h 2163685"/>
              <a:gd name="connsiteX12" fmla="*/ 34847 w 1451228"/>
              <a:gd name="connsiteY12" fmla="*/ 2163685 h 2163685"/>
              <a:gd name="connsiteX13" fmla="*/ 19755 w 1451228"/>
              <a:gd name="connsiteY13" fmla="*/ 1845453 h 2163685"/>
              <a:gd name="connsiteX0" fmla="*/ 19755 w 1451228"/>
              <a:gd name="connsiteY0" fmla="*/ 1845453 h 2163685"/>
              <a:gd name="connsiteX1" fmla="*/ 212979 w 1451228"/>
              <a:gd name="connsiteY1" fmla="*/ 1178033 h 2163685"/>
              <a:gd name="connsiteX2" fmla="*/ 554146 w 1451228"/>
              <a:gd name="connsiteY2" fmla="*/ 635238 h 2163685"/>
              <a:gd name="connsiteX3" fmla="*/ 894557 w 1451228"/>
              <a:gd name="connsiteY3" fmla="*/ 332255 h 2163685"/>
              <a:gd name="connsiteX4" fmla="*/ 1143830 w 1451228"/>
              <a:gd name="connsiteY4" fmla="*/ 171513 h 2163685"/>
              <a:gd name="connsiteX5" fmla="*/ 1084454 w 1451228"/>
              <a:gd name="connsiteY5" fmla="*/ 0 h 2163685"/>
              <a:gd name="connsiteX6" fmla="*/ 1451228 w 1451228"/>
              <a:gd name="connsiteY6" fmla="*/ 307398 h 2163685"/>
              <a:gd name="connsiteX7" fmla="*/ 1286335 w 1451228"/>
              <a:gd name="connsiteY7" fmla="*/ 757299 h 2163685"/>
              <a:gd name="connsiteX8" fmla="*/ 1253464 w 1451228"/>
              <a:gd name="connsiteY8" fmla="*/ 585788 h 2163685"/>
              <a:gd name="connsiteX9" fmla="*/ 863491 w 1451228"/>
              <a:gd name="connsiteY9" fmla="*/ 787669 h 2163685"/>
              <a:gd name="connsiteX10" fmla="*/ 496163 w 1451228"/>
              <a:gd name="connsiteY10" fmla="*/ 1162312 h 2163685"/>
              <a:gd name="connsiteX11" fmla="*/ 291528 w 1451228"/>
              <a:gd name="connsiteY11" fmla="*/ 1667323 h 2163685"/>
              <a:gd name="connsiteX12" fmla="*/ 34847 w 1451228"/>
              <a:gd name="connsiteY12" fmla="*/ 2163685 h 2163685"/>
              <a:gd name="connsiteX13" fmla="*/ 19755 w 1451228"/>
              <a:gd name="connsiteY13" fmla="*/ 1845453 h 2163685"/>
              <a:gd name="connsiteX0" fmla="*/ 19755 w 1451228"/>
              <a:gd name="connsiteY0" fmla="*/ 1845453 h 2163685"/>
              <a:gd name="connsiteX1" fmla="*/ 212979 w 1451228"/>
              <a:gd name="connsiteY1" fmla="*/ 1178033 h 2163685"/>
              <a:gd name="connsiteX2" fmla="*/ 554146 w 1451228"/>
              <a:gd name="connsiteY2" fmla="*/ 635238 h 2163685"/>
              <a:gd name="connsiteX3" fmla="*/ 894557 w 1451228"/>
              <a:gd name="connsiteY3" fmla="*/ 332255 h 2163685"/>
              <a:gd name="connsiteX4" fmla="*/ 1143830 w 1451228"/>
              <a:gd name="connsiteY4" fmla="*/ 171513 h 2163685"/>
              <a:gd name="connsiteX5" fmla="*/ 1084454 w 1451228"/>
              <a:gd name="connsiteY5" fmla="*/ 0 h 2163685"/>
              <a:gd name="connsiteX6" fmla="*/ 1451228 w 1451228"/>
              <a:gd name="connsiteY6" fmla="*/ 307398 h 2163685"/>
              <a:gd name="connsiteX7" fmla="*/ 1286335 w 1451228"/>
              <a:gd name="connsiteY7" fmla="*/ 757299 h 2163685"/>
              <a:gd name="connsiteX8" fmla="*/ 1253464 w 1451228"/>
              <a:gd name="connsiteY8" fmla="*/ 585788 h 2163685"/>
              <a:gd name="connsiteX9" fmla="*/ 863491 w 1451228"/>
              <a:gd name="connsiteY9" fmla="*/ 787669 h 2163685"/>
              <a:gd name="connsiteX10" fmla="*/ 496163 w 1451228"/>
              <a:gd name="connsiteY10" fmla="*/ 1162312 h 2163685"/>
              <a:gd name="connsiteX11" fmla="*/ 291528 w 1451228"/>
              <a:gd name="connsiteY11" fmla="*/ 1667323 h 2163685"/>
              <a:gd name="connsiteX12" fmla="*/ 34847 w 1451228"/>
              <a:gd name="connsiteY12" fmla="*/ 2163685 h 2163685"/>
              <a:gd name="connsiteX13" fmla="*/ 19755 w 1451228"/>
              <a:gd name="connsiteY13" fmla="*/ 1845453 h 2163685"/>
              <a:gd name="connsiteX0" fmla="*/ 19755 w 1451228"/>
              <a:gd name="connsiteY0" fmla="*/ 1845453 h 2163685"/>
              <a:gd name="connsiteX1" fmla="*/ 212979 w 1451228"/>
              <a:gd name="connsiteY1" fmla="*/ 1178033 h 2163685"/>
              <a:gd name="connsiteX2" fmla="*/ 554146 w 1451228"/>
              <a:gd name="connsiteY2" fmla="*/ 635238 h 2163685"/>
              <a:gd name="connsiteX3" fmla="*/ 894557 w 1451228"/>
              <a:gd name="connsiteY3" fmla="*/ 332255 h 2163685"/>
              <a:gd name="connsiteX4" fmla="*/ 1143830 w 1451228"/>
              <a:gd name="connsiteY4" fmla="*/ 171513 h 2163685"/>
              <a:gd name="connsiteX5" fmla="*/ 1084454 w 1451228"/>
              <a:gd name="connsiteY5" fmla="*/ 0 h 2163685"/>
              <a:gd name="connsiteX6" fmla="*/ 1451228 w 1451228"/>
              <a:gd name="connsiteY6" fmla="*/ 307398 h 2163685"/>
              <a:gd name="connsiteX7" fmla="*/ 1286335 w 1451228"/>
              <a:gd name="connsiteY7" fmla="*/ 757299 h 2163685"/>
              <a:gd name="connsiteX8" fmla="*/ 1253464 w 1451228"/>
              <a:gd name="connsiteY8" fmla="*/ 585788 h 2163685"/>
              <a:gd name="connsiteX9" fmla="*/ 863491 w 1451228"/>
              <a:gd name="connsiteY9" fmla="*/ 787669 h 2163685"/>
              <a:gd name="connsiteX10" fmla="*/ 496163 w 1451228"/>
              <a:gd name="connsiteY10" fmla="*/ 1162312 h 2163685"/>
              <a:gd name="connsiteX11" fmla="*/ 291528 w 1451228"/>
              <a:gd name="connsiteY11" fmla="*/ 1667323 h 2163685"/>
              <a:gd name="connsiteX12" fmla="*/ 34847 w 1451228"/>
              <a:gd name="connsiteY12" fmla="*/ 2163685 h 2163685"/>
              <a:gd name="connsiteX13" fmla="*/ 19755 w 1451228"/>
              <a:gd name="connsiteY13" fmla="*/ 1845453 h 2163685"/>
              <a:gd name="connsiteX0" fmla="*/ 19755 w 1451228"/>
              <a:gd name="connsiteY0" fmla="*/ 1808877 h 2127109"/>
              <a:gd name="connsiteX1" fmla="*/ 212979 w 1451228"/>
              <a:gd name="connsiteY1" fmla="*/ 1141457 h 2127109"/>
              <a:gd name="connsiteX2" fmla="*/ 554146 w 1451228"/>
              <a:gd name="connsiteY2" fmla="*/ 598662 h 2127109"/>
              <a:gd name="connsiteX3" fmla="*/ 894557 w 1451228"/>
              <a:gd name="connsiteY3" fmla="*/ 295679 h 2127109"/>
              <a:gd name="connsiteX4" fmla="*/ 1143830 w 1451228"/>
              <a:gd name="connsiteY4" fmla="*/ 134937 h 2127109"/>
              <a:gd name="connsiteX5" fmla="*/ 1106399 w 1451228"/>
              <a:gd name="connsiteY5" fmla="*/ 0 h 2127109"/>
              <a:gd name="connsiteX6" fmla="*/ 1451228 w 1451228"/>
              <a:gd name="connsiteY6" fmla="*/ 270822 h 2127109"/>
              <a:gd name="connsiteX7" fmla="*/ 1286335 w 1451228"/>
              <a:gd name="connsiteY7" fmla="*/ 720723 h 2127109"/>
              <a:gd name="connsiteX8" fmla="*/ 1253464 w 1451228"/>
              <a:gd name="connsiteY8" fmla="*/ 549212 h 2127109"/>
              <a:gd name="connsiteX9" fmla="*/ 863491 w 1451228"/>
              <a:gd name="connsiteY9" fmla="*/ 751093 h 2127109"/>
              <a:gd name="connsiteX10" fmla="*/ 496163 w 1451228"/>
              <a:gd name="connsiteY10" fmla="*/ 1125736 h 2127109"/>
              <a:gd name="connsiteX11" fmla="*/ 291528 w 1451228"/>
              <a:gd name="connsiteY11" fmla="*/ 1630747 h 2127109"/>
              <a:gd name="connsiteX12" fmla="*/ 34847 w 1451228"/>
              <a:gd name="connsiteY12" fmla="*/ 2127109 h 2127109"/>
              <a:gd name="connsiteX13" fmla="*/ 19755 w 1451228"/>
              <a:gd name="connsiteY13" fmla="*/ 1808877 h 2127109"/>
              <a:gd name="connsiteX0" fmla="*/ 19755 w 1451228"/>
              <a:gd name="connsiteY0" fmla="*/ 1808877 h 2127109"/>
              <a:gd name="connsiteX1" fmla="*/ 212979 w 1451228"/>
              <a:gd name="connsiteY1" fmla="*/ 1141457 h 2127109"/>
              <a:gd name="connsiteX2" fmla="*/ 554146 w 1451228"/>
              <a:gd name="connsiteY2" fmla="*/ 598662 h 2127109"/>
              <a:gd name="connsiteX3" fmla="*/ 894557 w 1451228"/>
              <a:gd name="connsiteY3" fmla="*/ 295679 h 2127109"/>
              <a:gd name="connsiteX4" fmla="*/ 1143830 w 1451228"/>
              <a:gd name="connsiteY4" fmla="*/ 134937 h 2127109"/>
              <a:gd name="connsiteX5" fmla="*/ 1106399 w 1451228"/>
              <a:gd name="connsiteY5" fmla="*/ 0 h 2127109"/>
              <a:gd name="connsiteX6" fmla="*/ 1451228 w 1451228"/>
              <a:gd name="connsiteY6" fmla="*/ 270822 h 2127109"/>
              <a:gd name="connsiteX7" fmla="*/ 1300965 w 1451228"/>
              <a:gd name="connsiteY7" fmla="*/ 684147 h 2127109"/>
              <a:gd name="connsiteX8" fmla="*/ 1253464 w 1451228"/>
              <a:gd name="connsiteY8" fmla="*/ 549212 h 2127109"/>
              <a:gd name="connsiteX9" fmla="*/ 863491 w 1451228"/>
              <a:gd name="connsiteY9" fmla="*/ 751093 h 2127109"/>
              <a:gd name="connsiteX10" fmla="*/ 496163 w 1451228"/>
              <a:gd name="connsiteY10" fmla="*/ 1125736 h 2127109"/>
              <a:gd name="connsiteX11" fmla="*/ 291528 w 1451228"/>
              <a:gd name="connsiteY11" fmla="*/ 1630747 h 2127109"/>
              <a:gd name="connsiteX12" fmla="*/ 34847 w 1451228"/>
              <a:gd name="connsiteY12" fmla="*/ 2127109 h 2127109"/>
              <a:gd name="connsiteX13" fmla="*/ 19755 w 1451228"/>
              <a:gd name="connsiteY13" fmla="*/ 1808877 h 212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51228" h="2127109">
                <a:moveTo>
                  <a:pt x="19755" y="1808877"/>
                </a:moveTo>
                <a:cubicBezTo>
                  <a:pt x="66481" y="1501402"/>
                  <a:pt x="83808" y="1476385"/>
                  <a:pt x="212979" y="1141457"/>
                </a:cubicBezTo>
                <a:cubicBezTo>
                  <a:pt x="412357" y="788574"/>
                  <a:pt x="351484" y="860579"/>
                  <a:pt x="554146" y="598662"/>
                </a:cubicBezTo>
                <a:cubicBezTo>
                  <a:pt x="665489" y="474984"/>
                  <a:pt x="810019" y="388878"/>
                  <a:pt x="894557" y="295679"/>
                </a:cubicBezTo>
                <a:cubicBezTo>
                  <a:pt x="1006908" y="242098"/>
                  <a:pt x="1060739" y="188518"/>
                  <a:pt x="1143830" y="134937"/>
                </a:cubicBezTo>
                <a:lnTo>
                  <a:pt x="1106399" y="0"/>
                </a:lnTo>
                <a:lnTo>
                  <a:pt x="1451228" y="270822"/>
                </a:lnTo>
                <a:lnTo>
                  <a:pt x="1300965" y="684147"/>
                </a:lnTo>
                <a:cubicBezTo>
                  <a:pt x="1290008" y="626977"/>
                  <a:pt x="1293682" y="716110"/>
                  <a:pt x="1253464" y="549212"/>
                </a:cubicBezTo>
                <a:cubicBezTo>
                  <a:pt x="1040568" y="653081"/>
                  <a:pt x="1047127" y="661855"/>
                  <a:pt x="863491" y="751093"/>
                </a:cubicBezTo>
                <a:cubicBezTo>
                  <a:pt x="664086" y="925612"/>
                  <a:pt x="720083" y="877881"/>
                  <a:pt x="496163" y="1125736"/>
                </a:cubicBezTo>
                <a:cubicBezTo>
                  <a:pt x="374306" y="1430623"/>
                  <a:pt x="413384" y="1325859"/>
                  <a:pt x="291528" y="1630747"/>
                </a:cubicBezTo>
                <a:cubicBezTo>
                  <a:pt x="205968" y="1840092"/>
                  <a:pt x="156983" y="1939709"/>
                  <a:pt x="34847" y="2127109"/>
                </a:cubicBezTo>
                <a:cubicBezTo>
                  <a:pt x="556" y="2006402"/>
                  <a:pt x="-15401" y="1970720"/>
                  <a:pt x="19755" y="1808877"/>
                </a:cubicBezTo>
                <a:close/>
              </a:path>
            </a:pathLst>
          </a:custGeom>
          <a:gradFill flip="none" rotWithShape="1">
            <a:gsLst>
              <a:gs pos="15000">
                <a:srgbClr val="FF6565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3036" name="TextBox 78"/>
          <p:cNvSpPr txBox="1">
            <a:spLocks noChangeArrowheads="1"/>
          </p:cNvSpPr>
          <p:nvPr/>
        </p:nvSpPr>
        <p:spPr bwMode="auto">
          <a:xfrm>
            <a:off x="5795963" y="3225800"/>
            <a:ext cx="9366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O</a:t>
            </a:r>
            <a:r>
              <a:rPr lang="en-US" sz="2800">
                <a:sym typeface="Symbol" pitchFamily="18" charset="2"/>
              </a:rPr>
              <a:t></a:t>
            </a:r>
            <a:endParaRPr lang="en-US" sz="2800"/>
          </a:p>
          <a:p>
            <a:pPr algn="ctr"/>
            <a:r>
              <a:rPr lang="en-US" sz="2800"/>
              <a:t>N</a:t>
            </a:r>
            <a:r>
              <a:rPr lang="en-US" sz="2000"/>
              <a:t>2</a:t>
            </a:r>
            <a:r>
              <a:rPr lang="en-US" sz="2800">
                <a:sym typeface="Symbol" pitchFamily="18" charset="2"/>
              </a:rPr>
              <a:t></a:t>
            </a:r>
            <a:endParaRPr lang="ru-RU" sz="2800"/>
          </a:p>
        </p:txBody>
      </p:sp>
      <p:sp>
        <p:nvSpPr>
          <p:cNvPr id="43037" name="TextBox 79"/>
          <p:cNvSpPr txBox="1">
            <a:spLocks noChangeArrowheads="1"/>
          </p:cNvSpPr>
          <p:nvPr/>
        </p:nvSpPr>
        <p:spPr bwMode="auto">
          <a:xfrm>
            <a:off x="4500563" y="3365500"/>
            <a:ext cx="669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N</a:t>
            </a:r>
            <a:r>
              <a:rPr lang="en-US" sz="2400" b="1"/>
              <a:t>e</a:t>
            </a:r>
            <a:endParaRPr lang="ru-RU" sz="2400" b="1"/>
          </a:p>
        </p:txBody>
      </p:sp>
      <p:sp>
        <p:nvSpPr>
          <p:cNvPr id="81" name="Стрелка вверх 80"/>
          <p:cNvSpPr/>
          <p:nvPr/>
        </p:nvSpPr>
        <p:spPr>
          <a:xfrm>
            <a:off x="5010150" y="3243263"/>
            <a:ext cx="503238" cy="59213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039" name="Прямоугольник 81"/>
          <p:cNvSpPr>
            <a:spLocks noChangeArrowheads="1"/>
          </p:cNvSpPr>
          <p:nvPr/>
        </p:nvSpPr>
        <p:spPr bwMode="auto">
          <a:xfrm>
            <a:off x="7235825" y="2174875"/>
            <a:ext cx="1644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T</a:t>
            </a:r>
            <a:r>
              <a:rPr lang="en-US" sz="2000"/>
              <a:t>n</a:t>
            </a:r>
            <a:r>
              <a:rPr lang="en-US" sz="2800">
                <a:sym typeface="Symbol" pitchFamily="18" charset="2"/>
              </a:rPr>
              <a:t></a:t>
            </a:r>
            <a:r>
              <a:rPr lang="en-US" sz="2800"/>
              <a:t>N</a:t>
            </a:r>
            <a:r>
              <a:rPr lang="en-US" sz="2000"/>
              <a:t>2</a:t>
            </a:r>
            <a:r>
              <a:rPr lang="en-US" sz="2800">
                <a:sym typeface="Symbol" pitchFamily="18" charset="2"/>
              </a:rPr>
              <a:t></a:t>
            </a:r>
            <a:endParaRPr lang="ru-RU" sz="2800"/>
          </a:p>
        </p:txBody>
      </p:sp>
      <p:sp>
        <p:nvSpPr>
          <p:cNvPr id="83" name="Правая фигурная скобка 82"/>
          <p:cNvSpPr/>
          <p:nvPr/>
        </p:nvSpPr>
        <p:spPr>
          <a:xfrm rot="5400000">
            <a:off x="7384256" y="477045"/>
            <a:ext cx="352425" cy="295116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4" name="Прямая со стрелкой 83"/>
          <p:cNvCxnSpPr/>
          <p:nvPr/>
        </p:nvCxnSpPr>
        <p:spPr>
          <a:xfrm>
            <a:off x="7559675" y="2022475"/>
            <a:ext cx="0" cy="254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42" name="TextBox 84"/>
          <p:cNvSpPr txBox="1">
            <a:spLocks noChangeArrowheads="1"/>
          </p:cNvSpPr>
          <p:nvPr/>
        </p:nvSpPr>
        <p:spPr bwMode="auto">
          <a:xfrm rot="-1064686">
            <a:off x="6499225" y="4913313"/>
            <a:ext cx="93027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000"/>
              <a:t>plasma</a:t>
            </a:r>
          </a:p>
        </p:txBody>
      </p:sp>
      <p:sp>
        <p:nvSpPr>
          <p:cNvPr id="43043" name="Прямоугольник 85"/>
          <p:cNvSpPr>
            <a:spLocks noChangeArrowheads="1"/>
          </p:cNvSpPr>
          <p:nvPr/>
        </p:nvSpPr>
        <p:spPr bwMode="auto">
          <a:xfrm>
            <a:off x="7650163" y="4562475"/>
            <a:ext cx="8143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800"/>
              <a:t>N</a:t>
            </a:r>
            <a:r>
              <a:rPr lang="en-US" sz="2000"/>
              <a:t>e</a:t>
            </a:r>
            <a:r>
              <a:rPr lang="en-US" sz="2800">
                <a:sym typeface="Symbol" pitchFamily="18" charset="2"/>
              </a:rPr>
              <a:t></a:t>
            </a:r>
            <a:endParaRPr lang="ru-RU" sz="2800"/>
          </a:p>
        </p:txBody>
      </p:sp>
      <p:sp>
        <p:nvSpPr>
          <p:cNvPr id="87" name="Правая фигурная скобка 86"/>
          <p:cNvSpPr/>
          <p:nvPr/>
        </p:nvSpPr>
        <p:spPr>
          <a:xfrm rot="5400000">
            <a:off x="640557" y="2642394"/>
            <a:ext cx="268287" cy="119697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8" name="Прямая со стрелкой 87"/>
          <p:cNvCxnSpPr>
            <a:stCxn id="87" idx="1"/>
          </p:cNvCxnSpPr>
          <p:nvPr/>
        </p:nvCxnSpPr>
        <p:spPr>
          <a:xfrm>
            <a:off x="774700" y="3375025"/>
            <a:ext cx="0" cy="2889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46" name="Прямоугольник 88"/>
          <p:cNvSpPr>
            <a:spLocks noChangeArrowheads="1"/>
          </p:cNvSpPr>
          <p:nvPr/>
        </p:nvSpPr>
        <p:spPr bwMode="auto">
          <a:xfrm>
            <a:off x="4427538" y="4149725"/>
            <a:ext cx="762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N</a:t>
            </a:r>
            <a:r>
              <a:rPr lang="en-US" sz="2000"/>
              <a:t>e</a:t>
            </a:r>
            <a:r>
              <a:rPr lang="en-US" sz="2800">
                <a:sym typeface="Symbol" pitchFamily="18" charset="2"/>
              </a:rPr>
              <a:t></a:t>
            </a:r>
            <a:endParaRPr lang="ru-RU" sz="2800"/>
          </a:p>
        </p:txBody>
      </p:sp>
      <p:sp>
        <p:nvSpPr>
          <p:cNvPr id="90" name="Правая фигурная скобка 89"/>
          <p:cNvSpPr/>
          <p:nvPr/>
        </p:nvSpPr>
        <p:spPr>
          <a:xfrm>
            <a:off x="6511925" y="3235325"/>
            <a:ext cx="323850" cy="94773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1" name="Прямая со стрелкой 90"/>
          <p:cNvCxnSpPr>
            <a:stCxn id="90" idx="1"/>
          </p:cNvCxnSpPr>
          <p:nvPr/>
        </p:nvCxnSpPr>
        <p:spPr>
          <a:xfrm>
            <a:off x="6835775" y="3709988"/>
            <a:ext cx="9207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49" name="Прямоугольник 91"/>
          <p:cNvSpPr>
            <a:spLocks noChangeArrowheads="1"/>
          </p:cNvSpPr>
          <p:nvPr/>
        </p:nvSpPr>
        <p:spPr bwMode="auto">
          <a:xfrm>
            <a:off x="3238500" y="1157288"/>
            <a:ext cx="266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t</a:t>
            </a:r>
            <a:r>
              <a:rPr lang="en-US" sz="1400"/>
              <a:t>0</a:t>
            </a:r>
            <a:r>
              <a:rPr lang="ru-RU" sz="2000"/>
              <a:t> – </a:t>
            </a:r>
            <a:r>
              <a:rPr lang="en-US" sz="2000"/>
              <a:t>time of storm onset</a:t>
            </a:r>
          </a:p>
        </p:txBody>
      </p:sp>
      <p:sp>
        <p:nvSpPr>
          <p:cNvPr id="43050" name="TextBox 95"/>
          <p:cNvSpPr txBox="1">
            <a:spLocks noChangeArrowheads="1"/>
          </p:cNvSpPr>
          <p:nvPr/>
        </p:nvSpPr>
        <p:spPr bwMode="auto">
          <a:xfrm>
            <a:off x="3128963" y="3113088"/>
            <a:ext cx="1298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N</a:t>
            </a:r>
            <a:r>
              <a:rPr lang="en-US" sz="2000"/>
              <a:t>2</a:t>
            </a:r>
            <a:r>
              <a:rPr lang="en-US" sz="2800">
                <a:sym typeface="Symbol" pitchFamily="18" charset="2"/>
              </a:rPr>
              <a:t></a:t>
            </a:r>
            <a:r>
              <a:rPr lang="en-US" sz="2800"/>
              <a:t> O</a:t>
            </a:r>
            <a:r>
              <a:rPr lang="en-US" sz="2800">
                <a:sym typeface="Symbol" pitchFamily="18" charset="2"/>
              </a:rPr>
              <a:t></a:t>
            </a:r>
            <a:endParaRPr lang="ru-RU" sz="2800"/>
          </a:p>
        </p:txBody>
      </p:sp>
      <p:sp>
        <p:nvSpPr>
          <p:cNvPr id="97" name="Правая фигурная скобка 96"/>
          <p:cNvSpPr/>
          <p:nvPr/>
        </p:nvSpPr>
        <p:spPr>
          <a:xfrm rot="5400000">
            <a:off x="3595688" y="2965450"/>
            <a:ext cx="268288" cy="119538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8" name="Прямая со стрелкой 97"/>
          <p:cNvCxnSpPr>
            <a:stCxn id="97" idx="1"/>
          </p:cNvCxnSpPr>
          <p:nvPr/>
        </p:nvCxnSpPr>
        <p:spPr>
          <a:xfrm flipH="1">
            <a:off x="3729038" y="3697288"/>
            <a:ext cx="1587" cy="3143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53" name="TextBox 98"/>
          <p:cNvSpPr txBox="1">
            <a:spLocks noChangeArrowheads="1"/>
          </p:cNvSpPr>
          <p:nvPr/>
        </p:nvSpPr>
        <p:spPr bwMode="auto">
          <a:xfrm>
            <a:off x="3484563" y="3935413"/>
            <a:ext cx="669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N</a:t>
            </a:r>
            <a:r>
              <a:rPr lang="en-US" sz="2400" b="1"/>
              <a:t>e</a:t>
            </a:r>
            <a:endParaRPr lang="ru-RU" sz="2400" b="1"/>
          </a:p>
        </p:txBody>
      </p:sp>
      <p:sp>
        <p:nvSpPr>
          <p:cNvPr id="100" name="Стрелка вверх 99"/>
          <p:cNvSpPr/>
          <p:nvPr/>
        </p:nvSpPr>
        <p:spPr>
          <a:xfrm>
            <a:off x="3995738" y="3811588"/>
            <a:ext cx="504825" cy="59213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1" name="Стрелка вверх 100"/>
          <p:cNvSpPr/>
          <p:nvPr/>
        </p:nvSpPr>
        <p:spPr>
          <a:xfrm rot="10800000">
            <a:off x="2987675" y="3789363"/>
            <a:ext cx="504825" cy="592137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" name="Правая фигурная скобка 101"/>
          <p:cNvSpPr/>
          <p:nvPr/>
        </p:nvSpPr>
        <p:spPr>
          <a:xfrm rot="10800000">
            <a:off x="5616575" y="3235325"/>
            <a:ext cx="323850" cy="94773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3" name="Прямая со стрелкой 102"/>
          <p:cNvCxnSpPr>
            <a:stCxn id="102" idx="1"/>
          </p:cNvCxnSpPr>
          <p:nvPr/>
        </p:nvCxnSpPr>
        <p:spPr>
          <a:xfrm flipH="1">
            <a:off x="5513388" y="3709988"/>
            <a:ext cx="10318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6011863" y="4381500"/>
            <a:ext cx="0" cy="2360613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59" name="TextBox 104"/>
          <p:cNvSpPr txBox="1">
            <a:spLocks noChangeArrowheads="1"/>
          </p:cNvSpPr>
          <p:nvPr/>
        </p:nvSpPr>
        <p:spPr bwMode="auto">
          <a:xfrm>
            <a:off x="1085850" y="701675"/>
            <a:ext cx="981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/>
              <a:t>t</a:t>
            </a:r>
            <a:r>
              <a:rPr lang="ru-RU" sz="3200"/>
              <a:t> </a:t>
            </a:r>
            <a:r>
              <a:rPr lang="en-US" sz="3200"/>
              <a:t>&gt;</a:t>
            </a:r>
            <a:r>
              <a:rPr lang="ru-RU" sz="3200"/>
              <a:t> </a:t>
            </a:r>
            <a:r>
              <a:rPr lang="en-US" sz="3200"/>
              <a:t>t</a:t>
            </a:r>
            <a:r>
              <a:rPr lang="en-US" sz="2000"/>
              <a:t>0</a:t>
            </a:r>
            <a:endParaRPr lang="ru-RU" sz="2000"/>
          </a:p>
        </p:txBody>
      </p:sp>
      <p:sp>
        <p:nvSpPr>
          <p:cNvPr id="43060" name="TextBox 105"/>
          <p:cNvSpPr txBox="1">
            <a:spLocks noChangeArrowheads="1"/>
          </p:cNvSpPr>
          <p:nvPr/>
        </p:nvSpPr>
        <p:spPr bwMode="auto">
          <a:xfrm>
            <a:off x="3375025" y="701675"/>
            <a:ext cx="2393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/>
              <a:t>t</a:t>
            </a:r>
            <a:r>
              <a:rPr lang="ru-RU" sz="3200"/>
              <a:t> </a:t>
            </a:r>
            <a:r>
              <a:rPr lang="en-US" sz="3200"/>
              <a:t>&gt;</a:t>
            </a:r>
            <a:r>
              <a:rPr lang="ru-RU" sz="3200"/>
              <a:t> </a:t>
            </a:r>
            <a:r>
              <a:rPr lang="en-US" sz="3200"/>
              <a:t>t</a:t>
            </a:r>
            <a:r>
              <a:rPr lang="en-US" sz="2000"/>
              <a:t>0</a:t>
            </a:r>
            <a:r>
              <a:rPr lang="ru-RU" sz="2000"/>
              <a:t> </a:t>
            </a:r>
            <a:r>
              <a:rPr lang="en-US" sz="3200"/>
              <a:t>+</a:t>
            </a:r>
            <a:r>
              <a:rPr lang="ru-RU" sz="3200"/>
              <a:t> </a:t>
            </a:r>
            <a:r>
              <a:rPr lang="en-US" sz="3200"/>
              <a:t>1</a:t>
            </a:r>
            <a:r>
              <a:rPr lang="en-US" sz="3200">
                <a:sym typeface="Symbol" pitchFamily="18" charset="2"/>
              </a:rPr>
              <a:t></a:t>
            </a:r>
            <a:r>
              <a:rPr lang="ru-RU" sz="3200">
                <a:sym typeface="Symbol" pitchFamily="18" charset="2"/>
              </a:rPr>
              <a:t>3 </a:t>
            </a:r>
            <a:r>
              <a:rPr lang="en-US" sz="3200">
                <a:sym typeface="Symbol" pitchFamily="18" charset="2"/>
              </a:rPr>
              <a:t>h</a:t>
            </a:r>
            <a:r>
              <a:rPr lang="ru-RU" sz="3200">
                <a:sym typeface="Symbol" pitchFamily="18" charset="2"/>
              </a:rPr>
              <a:t>.</a:t>
            </a:r>
            <a:endParaRPr lang="ru-RU" sz="2000"/>
          </a:p>
        </p:txBody>
      </p:sp>
      <p:sp>
        <p:nvSpPr>
          <p:cNvPr id="43061" name="TextBox 106"/>
          <p:cNvSpPr txBox="1">
            <a:spLocks noChangeArrowheads="1"/>
          </p:cNvSpPr>
          <p:nvPr/>
        </p:nvSpPr>
        <p:spPr bwMode="auto">
          <a:xfrm>
            <a:off x="6302375" y="701675"/>
            <a:ext cx="2578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/>
              <a:t>t</a:t>
            </a:r>
            <a:r>
              <a:rPr lang="ru-RU" sz="3200"/>
              <a:t> </a:t>
            </a:r>
            <a:r>
              <a:rPr lang="en-US" sz="3200"/>
              <a:t>&gt;</a:t>
            </a:r>
            <a:r>
              <a:rPr lang="ru-RU" sz="3200"/>
              <a:t> </a:t>
            </a:r>
            <a:r>
              <a:rPr lang="en-US" sz="3200"/>
              <a:t>t</a:t>
            </a:r>
            <a:r>
              <a:rPr lang="en-US" sz="2000"/>
              <a:t>0</a:t>
            </a:r>
            <a:r>
              <a:rPr lang="ru-RU" sz="2000"/>
              <a:t> </a:t>
            </a:r>
            <a:r>
              <a:rPr lang="en-US" sz="3200"/>
              <a:t>+</a:t>
            </a:r>
            <a:r>
              <a:rPr lang="ru-RU" sz="3200"/>
              <a:t> </a:t>
            </a:r>
            <a:r>
              <a:rPr lang="en-US" sz="3200"/>
              <a:t>3</a:t>
            </a:r>
            <a:r>
              <a:rPr lang="en-US" sz="3200">
                <a:sym typeface="Symbol" pitchFamily="18" charset="2"/>
              </a:rPr>
              <a:t>12 h</a:t>
            </a:r>
            <a:r>
              <a:rPr lang="ru-RU" sz="3200">
                <a:sym typeface="Symbol" pitchFamily="18" charset="2"/>
              </a:rPr>
              <a:t>.</a:t>
            </a:r>
            <a:endParaRPr lang="ru-RU" sz="2000"/>
          </a:p>
        </p:txBody>
      </p:sp>
      <p:sp>
        <p:nvSpPr>
          <p:cNvPr id="108" name="TextBox 107"/>
          <p:cNvSpPr txBox="1"/>
          <p:nvPr/>
        </p:nvSpPr>
        <p:spPr>
          <a:xfrm>
            <a:off x="0" y="188913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STORM’S MAIN PHASE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156325" y="6400800"/>
            <a:ext cx="28003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designed by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Kotova</a:t>
            </a: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X\Downloads\^0B361D8E49062A4147840D017A4BBF6C4BA8B0496481A4A4BE^pimgpsh_fullsize_dist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1000125"/>
            <a:ext cx="2286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71438"/>
            <a:ext cx="9144000" cy="463550"/>
          </a:xfrm>
          <a:prstGeom prst="rect">
            <a:avLst/>
          </a:prstGeom>
          <a:solidFill>
            <a:srgbClr val="EED9FF"/>
          </a:solidFill>
          <a:ln w="9525" algn="ctr">
            <a:solidFill>
              <a:srgbClr val="9999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GSM TIP Model Brief Description</a:t>
            </a:r>
            <a:endParaRPr lang="ru-RU" sz="3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054100"/>
            <a:ext cx="4824413" cy="55895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Thermospheric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parameters:</a:t>
            </a:r>
          </a:p>
          <a:p>
            <a:pPr algn="ctr">
              <a:defRPr/>
            </a:pP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N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O, NO, N(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S),N(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D) </a:t>
            </a:r>
          </a:p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densities; vectors of velocities; </a:t>
            </a:r>
          </a:p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(from 80 km to 500 km)</a:t>
            </a:r>
          </a:p>
          <a:p>
            <a:pPr algn="ctr"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Ionospheric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parameters:</a:t>
            </a:r>
          </a:p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densities; </a:t>
            </a:r>
          </a:p>
          <a:p>
            <a:pPr algn="ctr">
              <a:defRPr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Vectors of ion velocities</a:t>
            </a:r>
          </a:p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(from 80 km to 15 Earth radii)</a:t>
            </a:r>
          </a:p>
          <a:p>
            <a:pPr algn="ctr"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Electric field:</a:t>
            </a:r>
          </a:p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model was added by the new block of electric field calculation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Klimenko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et 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., 2006, 2007.</a:t>
            </a:r>
            <a:r>
              <a:rPr lang="en-US" sz="2000" dirty="0"/>
              <a:t>	</a:t>
            </a:r>
          </a:p>
        </p:txBody>
      </p:sp>
      <p:sp>
        <p:nvSpPr>
          <p:cNvPr id="8197" name="Содержимое 9"/>
          <p:cNvSpPr>
            <a:spLocks noGrp="1"/>
          </p:cNvSpPr>
          <p:nvPr>
            <p:ph sz="half" idx="2"/>
          </p:nvPr>
        </p:nvSpPr>
        <p:spPr>
          <a:xfrm>
            <a:off x="4716463" y="3403600"/>
            <a:ext cx="4246562" cy="3240088"/>
          </a:xfrm>
        </p:spPr>
        <p:txBody>
          <a:bodyPr>
            <a:normAutofit lnSpcReduction="10000"/>
          </a:bodyPr>
          <a:lstStyle/>
          <a:p>
            <a:pPr algn="just">
              <a:buFontTx/>
              <a:buNone/>
            </a:pPr>
            <a:r>
              <a:rPr lang="en-US" sz="2400" smtClean="0">
                <a:latin typeface="Times New Roman" pitchFamily="18" charset="0"/>
              </a:rPr>
              <a:t>              </a:t>
            </a:r>
            <a:r>
              <a:rPr lang="ru-RU" sz="2400" smtClean="0">
                <a:latin typeface="Times New Roman" pitchFamily="18" charset="0"/>
              </a:rPr>
              <a:t>Global  Self-consistent  Model of the Thermosphere, Ionosphere</a:t>
            </a:r>
            <a:r>
              <a:rPr lang="en-US" sz="2400" smtClean="0">
                <a:latin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</a:rPr>
              <a:t>and</a:t>
            </a:r>
            <a:r>
              <a:rPr lang="en-US" sz="2400" smtClean="0">
                <a:latin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</a:rPr>
              <a:t>Protonosphere</a:t>
            </a:r>
            <a:r>
              <a:rPr lang="en-US" sz="2400" smtClean="0">
                <a:latin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</a:rPr>
              <a:t>(GSM TIP) was developed in West Department of IZMIRAN</a:t>
            </a:r>
            <a:r>
              <a:rPr lang="en-US" sz="2400" smtClean="0">
                <a:latin typeface="Times New Roman" pitchFamily="18" charset="0"/>
              </a:rPr>
              <a:t>. The model GSM TIP was described in details in</a:t>
            </a:r>
            <a:r>
              <a:rPr lang="ru-RU" sz="2400" smtClean="0">
                <a:latin typeface="Times New Roman" pitchFamily="18" charset="0"/>
              </a:rPr>
              <a:t> </a:t>
            </a:r>
            <a:r>
              <a:rPr lang="ru-RU" sz="2400" b="1" i="1" smtClean="0">
                <a:latin typeface="Times New Roman" pitchFamily="18" charset="0"/>
              </a:rPr>
              <a:t>Namgaladze et al.,</a:t>
            </a:r>
            <a:r>
              <a:rPr lang="ru-RU" sz="2400" b="1" smtClean="0">
                <a:latin typeface="Times New Roman" pitchFamily="18" charset="0"/>
              </a:rPr>
              <a:t> 1988</a:t>
            </a:r>
            <a:r>
              <a:rPr lang="en-US" sz="2400" b="1" smtClean="0">
                <a:latin typeface="Times New Roman" pitchFamily="18" charset="0"/>
              </a:rPr>
              <a:t>.</a:t>
            </a:r>
            <a:r>
              <a:rPr lang="en-US" sz="2400" smtClean="0">
                <a:latin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Картинки по запросу ПЛОТНОСТЬ ВОЗДУХА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</a:blip>
          <a:srcRect l="8321" t="37996" r="72050" b="44994"/>
          <a:stretch>
            <a:fillRect/>
          </a:stretch>
        </p:blipFill>
        <p:spPr bwMode="auto">
          <a:xfrm>
            <a:off x="6107113" y="4797425"/>
            <a:ext cx="24971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6011863" y="908050"/>
            <a:ext cx="0" cy="5834063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95288" y="5805488"/>
            <a:ext cx="820896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037" name="TextBox 7"/>
          <p:cNvSpPr txBox="1">
            <a:spLocks noChangeArrowheads="1"/>
          </p:cNvSpPr>
          <p:nvPr/>
        </p:nvSpPr>
        <p:spPr bwMode="auto">
          <a:xfrm>
            <a:off x="927100" y="5884863"/>
            <a:ext cx="104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POLE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44038" name="TextBox 8"/>
          <p:cNvSpPr txBox="1">
            <a:spLocks noChangeArrowheads="1"/>
          </p:cNvSpPr>
          <p:nvPr/>
        </p:nvSpPr>
        <p:spPr bwMode="auto">
          <a:xfrm>
            <a:off x="6465888" y="5884863"/>
            <a:ext cx="1797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EQUATOR</a:t>
            </a:r>
            <a:endParaRPr lang="ru-RU" sz="3200">
              <a:latin typeface="Calibri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3848100" y="3238500"/>
            <a:ext cx="1450975" cy="1425575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130550" y="908050"/>
            <a:ext cx="1588" cy="5834063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1" name="TextBox 18"/>
          <p:cNvSpPr txBox="1">
            <a:spLocks noChangeArrowheads="1"/>
          </p:cNvSpPr>
          <p:nvPr/>
        </p:nvSpPr>
        <p:spPr bwMode="auto">
          <a:xfrm>
            <a:off x="3259138" y="5884863"/>
            <a:ext cx="2617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MID-LATITUDE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44042" name="TextBox 26"/>
          <p:cNvSpPr txBox="1">
            <a:spLocks noChangeArrowheads="1"/>
          </p:cNvSpPr>
          <p:nvPr/>
        </p:nvSpPr>
        <p:spPr bwMode="auto">
          <a:xfrm>
            <a:off x="5413375" y="2708275"/>
            <a:ext cx="6715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Calibri" pitchFamily="34" charset="0"/>
              </a:rPr>
              <a:t>N</a:t>
            </a:r>
            <a:r>
              <a:rPr lang="en-US" sz="2400" b="1">
                <a:latin typeface="Calibri" pitchFamily="34" charset="0"/>
              </a:rPr>
              <a:t>e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8" name="Стрелка вверх 27"/>
          <p:cNvSpPr/>
          <p:nvPr/>
        </p:nvSpPr>
        <p:spPr>
          <a:xfrm>
            <a:off x="5902325" y="2590800"/>
            <a:ext cx="503238" cy="59213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4044" name="Picture 2" descr="Картинки по запросу ПЛОТНОСТЬ ВОЗДУХА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</a:blip>
          <a:srcRect l="25006" t="65388" r="57976" b="18593"/>
          <a:stretch>
            <a:fillRect/>
          </a:stretch>
        </p:blipFill>
        <p:spPr bwMode="auto">
          <a:xfrm>
            <a:off x="6107113" y="3716338"/>
            <a:ext cx="249713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72200" y="3140968"/>
            <a:ext cx="2448272" cy="523220"/>
          </a:xfrm>
          <a:prstGeom prst="rect">
            <a:avLst/>
          </a:prstGeom>
          <a:blipFill rotWithShape="1">
            <a:blip r:embed="rId4" cstate="print"/>
            <a:stretch>
              <a:fillRect t="-13953" b="-32558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</a:rPr>
              <a:t> </a:t>
            </a:r>
          </a:p>
        </p:txBody>
      </p:sp>
      <p:sp>
        <p:nvSpPr>
          <p:cNvPr id="44046" name="Прямоугольник 10"/>
          <p:cNvSpPr>
            <a:spLocks noChangeArrowheads="1"/>
          </p:cNvSpPr>
          <p:nvPr/>
        </p:nvSpPr>
        <p:spPr bwMode="auto">
          <a:xfrm>
            <a:off x="3240088" y="1916113"/>
            <a:ext cx="26622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O</a:t>
            </a:r>
            <a:r>
              <a:rPr lang="en-US" sz="2800">
                <a:latin typeface="Calibri" pitchFamily="34" charset="0"/>
                <a:sym typeface="Symbol" pitchFamily="18" charset="2"/>
              </a:rPr>
              <a:t></a:t>
            </a:r>
            <a:r>
              <a:rPr lang="en-US" sz="2800">
                <a:latin typeface="Calibri" pitchFamily="34" charset="0"/>
              </a:rPr>
              <a:t>T</a:t>
            </a:r>
            <a:r>
              <a:rPr lang="en-US">
                <a:latin typeface="Calibri" pitchFamily="34" charset="0"/>
              </a:rPr>
              <a:t>n</a:t>
            </a:r>
            <a:r>
              <a:rPr lang="en-US" sz="2800">
                <a:latin typeface="Calibri" pitchFamily="34" charset="0"/>
                <a:sym typeface="Symbol" pitchFamily="18" charset="2"/>
              </a:rPr>
              <a:t></a:t>
            </a:r>
            <a:r>
              <a:rPr lang="en-US" sz="2800">
                <a:latin typeface="Calibri" pitchFamily="34" charset="0"/>
              </a:rPr>
              <a:t> N</a:t>
            </a:r>
            <a:r>
              <a:rPr lang="en-US">
                <a:latin typeface="Calibri" pitchFamily="34" charset="0"/>
              </a:rPr>
              <a:t>2</a:t>
            </a:r>
            <a:r>
              <a:rPr lang="en-US" sz="2800">
                <a:latin typeface="Calibri" pitchFamily="34" charset="0"/>
                <a:sym typeface="Symbol" pitchFamily="18" charset="2"/>
              </a:rPr>
              <a:t>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flipH="1">
            <a:off x="5003800" y="3327400"/>
            <a:ext cx="1389063" cy="72072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WINDS</a:t>
            </a:r>
            <a:endParaRPr lang="ru-RU" sz="2400" dirty="0"/>
          </a:p>
        </p:txBody>
      </p:sp>
      <p:sp>
        <p:nvSpPr>
          <p:cNvPr id="44048" name="Прямоугольник 15"/>
          <p:cNvSpPr>
            <a:spLocks noChangeArrowheads="1"/>
          </p:cNvSpPr>
          <p:nvPr/>
        </p:nvSpPr>
        <p:spPr bwMode="auto">
          <a:xfrm>
            <a:off x="4037013" y="2797175"/>
            <a:ext cx="14954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O/N</a:t>
            </a:r>
            <a:r>
              <a:rPr lang="en-US">
                <a:latin typeface="Calibri" pitchFamily="34" charset="0"/>
              </a:rPr>
              <a:t>2</a:t>
            </a:r>
            <a:r>
              <a:rPr lang="en-US" sz="2800">
                <a:latin typeface="Calibri" pitchFamily="34" charset="0"/>
                <a:sym typeface="Symbol" pitchFamily="18" charset="2"/>
              </a:rPr>
              <a:t>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44049" name="TextBox 51"/>
          <p:cNvSpPr txBox="1">
            <a:spLocks noChangeArrowheads="1"/>
          </p:cNvSpPr>
          <p:nvPr/>
        </p:nvSpPr>
        <p:spPr bwMode="auto">
          <a:xfrm rot="-2662682">
            <a:off x="3819525" y="3556000"/>
            <a:ext cx="98901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>
                <a:latin typeface="Calibri" pitchFamily="34" charset="0"/>
              </a:rPr>
              <a:t>plasma </a:t>
            </a:r>
          </a:p>
        </p:txBody>
      </p:sp>
      <p:sp>
        <p:nvSpPr>
          <p:cNvPr id="44050" name="Прямоугольник 19"/>
          <p:cNvSpPr>
            <a:spLocks noChangeArrowheads="1"/>
          </p:cNvSpPr>
          <p:nvPr/>
        </p:nvSpPr>
        <p:spPr bwMode="auto">
          <a:xfrm>
            <a:off x="3130550" y="4151313"/>
            <a:ext cx="865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Calibri" pitchFamily="34" charset="0"/>
              </a:rPr>
              <a:t> </a:t>
            </a:r>
            <a:r>
              <a:rPr lang="en-US" sz="2800">
                <a:latin typeface="Calibri" pitchFamily="34" charset="0"/>
              </a:rPr>
              <a:t>N</a:t>
            </a:r>
            <a:r>
              <a:rPr lang="en-US">
                <a:latin typeface="Calibri" pitchFamily="34" charset="0"/>
              </a:rPr>
              <a:t>e</a:t>
            </a:r>
            <a:r>
              <a:rPr lang="en-US" sz="2800">
                <a:latin typeface="Calibri" pitchFamily="34" charset="0"/>
                <a:sym typeface="Symbol" pitchFamily="18" charset="2"/>
              </a:rPr>
              <a:t>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23" name="Правая фигурная скобка 22"/>
          <p:cNvSpPr/>
          <p:nvPr/>
        </p:nvSpPr>
        <p:spPr>
          <a:xfrm rot="5400000">
            <a:off x="4322763" y="1203325"/>
            <a:ext cx="352425" cy="249872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4" name="Прямая со стрелкой 43"/>
          <p:cNvCxnSpPr>
            <a:stCxn id="23" idx="1"/>
          </p:cNvCxnSpPr>
          <p:nvPr/>
        </p:nvCxnSpPr>
        <p:spPr>
          <a:xfrm>
            <a:off x="4498975" y="2628900"/>
            <a:ext cx="0" cy="1682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Арка 28"/>
          <p:cNvSpPr/>
          <p:nvPr/>
        </p:nvSpPr>
        <p:spPr>
          <a:xfrm flipH="1">
            <a:off x="2266950" y="1052513"/>
            <a:ext cx="4513263" cy="1954212"/>
          </a:xfrm>
          <a:custGeom>
            <a:avLst/>
            <a:gdLst>
              <a:gd name="connsiteX0" fmla="*/ 144 w 4320480"/>
              <a:gd name="connsiteY0" fmla="*/ 849666 h 1719191"/>
              <a:gd name="connsiteX1" fmla="*/ 2162215 w 4320480"/>
              <a:gd name="connsiteY1" fmla="*/ 0 h 1719191"/>
              <a:gd name="connsiteX2" fmla="*/ 4320479 w 4320480"/>
              <a:gd name="connsiteY2" fmla="*/ 859596 h 1719191"/>
              <a:gd name="connsiteX3" fmla="*/ 3890682 w 4320480"/>
              <a:gd name="connsiteY3" fmla="*/ 859596 h 1719191"/>
              <a:gd name="connsiteX4" fmla="*/ 2161228 w 4320480"/>
              <a:gd name="connsiteY4" fmla="*/ 429798 h 1719191"/>
              <a:gd name="connsiteX5" fmla="*/ 430094 w 4320480"/>
              <a:gd name="connsiteY5" fmla="*/ 851643 h 1719191"/>
              <a:gd name="connsiteX6" fmla="*/ 144 w 4320480"/>
              <a:gd name="connsiteY6" fmla="*/ 849666 h 1719191"/>
              <a:gd name="connsiteX0" fmla="*/ 0 w 4320335"/>
              <a:gd name="connsiteY0" fmla="*/ 849666 h 859596"/>
              <a:gd name="connsiteX1" fmla="*/ 2162071 w 4320335"/>
              <a:gd name="connsiteY1" fmla="*/ 0 h 859596"/>
              <a:gd name="connsiteX2" fmla="*/ 4320335 w 4320335"/>
              <a:gd name="connsiteY2" fmla="*/ 859596 h 859596"/>
              <a:gd name="connsiteX3" fmla="*/ 3890538 w 4320335"/>
              <a:gd name="connsiteY3" fmla="*/ 859596 h 859596"/>
              <a:gd name="connsiteX4" fmla="*/ 2161084 w 4320335"/>
              <a:gd name="connsiteY4" fmla="*/ 429798 h 859596"/>
              <a:gd name="connsiteX5" fmla="*/ 429950 w 4320335"/>
              <a:gd name="connsiteY5" fmla="*/ 851643 h 859596"/>
              <a:gd name="connsiteX6" fmla="*/ 223504 w 4320335"/>
              <a:gd name="connsiteY6" fmla="*/ 851807 h 859596"/>
              <a:gd name="connsiteX7" fmla="*/ 0 w 4320335"/>
              <a:gd name="connsiteY7" fmla="*/ 849666 h 859596"/>
              <a:gd name="connsiteX0" fmla="*/ 0 w 4320335"/>
              <a:gd name="connsiteY0" fmla="*/ 849666 h 2049986"/>
              <a:gd name="connsiteX1" fmla="*/ 2162071 w 4320335"/>
              <a:gd name="connsiteY1" fmla="*/ 0 h 2049986"/>
              <a:gd name="connsiteX2" fmla="*/ 4320335 w 4320335"/>
              <a:gd name="connsiteY2" fmla="*/ 859596 h 2049986"/>
              <a:gd name="connsiteX3" fmla="*/ 3890538 w 4320335"/>
              <a:gd name="connsiteY3" fmla="*/ 859596 h 2049986"/>
              <a:gd name="connsiteX4" fmla="*/ 2161084 w 4320335"/>
              <a:gd name="connsiteY4" fmla="*/ 429798 h 2049986"/>
              <a:gd name="connsiteX5" fmla="*/ 429950 w 4320335"/>
              <a:gd name="connsiteY5" fmla="*/ 851643 h 2049986"/>
              <a:gd name="connsiteX6" fmla="*/ 65849 w 4320335"/>
              <a:gd name="connsiteY6" fmla="*/ 2049986 h 2049986"/>
              <a:gd name="connsiteX7" fmla="*/ 0 w 4320335"/>
              <a:gd name="connsiteY7" fmla="*/ 849666 h 2049986"/>
              <a:gd name="connsiteX0" fmla="*/ 0 w 4425363"/>
              <a:gd name="connsiteY0" fmla="*/ 849666 h 2049986"/>
              <a:gd name="connsiteX1" fmla="*/ 2162071 w 4425363"/>
              <a:gd name="connsiteY1" fmla="*/ 0 h 2049986"/>
              <a:gd name="connsiteX2" fmla="*/ 4320335 w 4425363"/>
              <a:gd name="connsiteY2" fmla="*/ 859596 h 2049986"/>
              <a:gd name="connsiteX3" fmla="*/ 3890538 w 4425363"/>
              <a:gd name="connsiteY3" fmla="*/ 859596 h 2049986"/>
              <a:gd name="connsiteX4" fmla="*/ 2161084 w 4425363"/>
              <a:gd name="connsiteY4" fmla="*/ 429798 h 2049986"/>
              <a:gd name="connsiteX5" fmla="*/ 429950 w 4425363"/>
              <a:gd name="connsiteY5" fmla="*/ 851643 h 2049986"/>
              <a:gd name="connsiteX6" fmla="*/ 65849 w 4425363"/>
              <a:gd name="connsiteY6" fmla="*/ 2049986 h 2049986"/>
              <a:gd name="connsiteX7" fmla="*/ 0 w 4425363"/>
              <a:gd name="connsiteY7" fmla="*/ 849666 h 2049986"/>
              <a:gd name="connsiteX0" fmla="*/ 0 w 4418722"/>
              <a:gd name="connsiteY0" fmla="*/ 849666 h 2144579"/>
              <a:gd name="connsiteX1" fmla="*/ 2162071 w 4418722"/>
              <a:gd name="connsiteY1" fmla="*/ 0 h 2144579"/>
              <a:gd name="connsiteX2" fmla="*/ 4320335 w 4418722"/>
              <a:gd name="connsiteY2" fmla="*/ 859596 h 2144579"/>
              <a:gd name="connsiteX3" fmla="*/ 3849574 w 4418722"/>
              <a:gd name="connsiteY3" fmla="*/ 2144579 h 2144579"/>
              <a:gd name="connsiteX4" fmla="*/ 3890538 w 4418722"/>
              <a:gd name="connsiteY4" fmla="*/ 859596 h 2144579"/>
              <a:gd name="connsiteX5" fmla="*/ 2161084 w 4418722"/>
              <a:gd name="connsiteY5" fmla="*/ 429798 h 2144579"/>
              <a:gd name="connsiteX6" fmla="*/ 429950 w 4418722"/>
              <a:gd name="connsiteY6" fmla="*/ 851643 h 2144579"/>
              <a:gd name="connsiteX7" fmla="*/ 65849 w 4418722"/>
              <a:gd name="connsiteY7" fmla="*/ 2049986 h 2144579"/>
              <a:gd name="connsiteX8" fmla="*/ 0 w 4418722"/>
              <a:gd name="connsiteY8" fmla="*/ 849666 h 2144579"/>
              <a:gd name="connsiteX0" fmla="*/ 0 w 4423868"/>
              <a:gd name="connsiteY0" fmla="*/ 849666 h 2417792"/>
              <a:gd name="connsiteX1" fmla="*/ 2162071 w 4423868"/>
              <a:gd name="connsiteY1" fmla="*/ 0 h 2417792"/>
              <a:gd name="connsiteX2" fmla="*/ 4320335 w 4423868"/>
              <a:gd name="connsiteY2" fmla="*/ 859596 h 2417792"/>
              <a:gd name="connsiteX3" fmla="*/ 3944167 w 4423868"/>
              <a:gd name="connsiteY3" fmla="*/ 2344276 h 2417792"/>
              <a:gd name="connsiteX4" fmla="*/ 3849574 w 4423868"/>
              <a:gd name="connsiteY4" fmla="*/ 2144579 h 2417792"/>
              <a:gd name="connsiteX5" fmla="*/ 3890538 w 4423868"/>
              <a:gd name="connsiteY5" fmla="*/ 859596 h 2417792"/>
              <a:gd name="connsiteX6" fmla="*/ 2161084 w 4423868"/>
              <a:gd name="connsiteY6" fmla="*/ 429798 h 2417792"/>
              <a:gd name="connsiteX7" fmla="*/ 429950 w 4423868"/>
              <a:gd name="connsiteY7" fmla="*/ 851643 h 2417792"/>
              <a:gd name="connsiteX8" fmla="*/ 65849 w 4423868"/>
              <a:gd name="connsiteY8" fmla="*/ 2049986 h 2417792"/>
              <a:gd name="connsiteX9" fmla="*/ 0 w 4423868"/>
              <a:gd name="connsiteY9" fmla="*/ 849666 h 2417792"/>
              <a:gd name="connsiteX0" fmla="*/ 0 w 4423868"/>
              <a:gd name="connsiteY0" fmla="*/ 849666 h 2417792"/>
              <a:gd name="connsiteX1" fmla="*/ 2162071 w 4423868"/>
              <a:gd name="connsiteY1" fmla="*/ 0 h 2417792"/>
              <a:gd name="connsiteX2" fmla="*/ 4320335 w 4423868"/>
              <a:gd name="connsiteY2" fmla="*/ 859596 h 2417792"/>
              <a:gd name="connsiteX3" fmla="*/ 3944167 w 4423868"/>
              <a:gd name="connsiteY3" fmla="*/ 2344276 h 2417792"/>
              <a:gd name="connsiteX4" fmla="*/ 3849574 w 4423868"/>
              <a:gd name="connsiteY4" fmla="*/ 2144579 h 2417792"/>
              <a:gd name="connsiteX5" fmla="*/ 3890538 w 4423868"/>
              <a:gd name="connsiteY5" fmla="*/ 859596 h 2417792"/>
              <a:gd name="connsiteX6" fmla="*/ 2161084 w 4423868"/>
              <a:gd name="connsiteY6" fmla="*/ 429798 h 2417792"/>
              <a:gd name="connsiteX7" fmla="*/ 429950 w 4423868"/>
              <a:gd name="connsiteY7" fmla="*/ 851643 h 2417792"/>
              <a:gd name="connsiteX8" fmla="*/ 0 w 4423868"/>
              <a:gd name="connsiteY8" fmla="*/ 849666 h 2417792"/>
              <a:gd name="connsiteX0" fmla="*/ 105306 w 4529174"/>
              <a:gd name="connsiteY0" fmla="*/ 849666 h 2417792"/>
              <a:gd name="connsiteX1" fmla="*/ 2267377 w 4529174"/>
              <a:gd name="connsiteY1" fmla="*/ 0 h 2417792"/>
              <a:gd name="connsiteX2" fmla="*/ 4425641 w 4529174"/>
              <a:gd name="connsiteY2" fmla="*/ 859596 h 2417792"/>
              <a:gd name="connsiteX3" fmla="*/ 4049473 w 4529174"/>
              <a:gd name="connsiteY3" fmla="*/ 2344276 h 2417792"/>
              <a:gd name="connsiteX4" fmla="*/ 3954880 w 4529174"/>
              <a:gd name="connsiteY4" fmla="*/ 2144579 h 2417792"/>
              <a:gd name="connsiteX5" fmla="*/ 3995844 w 4529174"/>
              <a:gd name="connsiteY5" fmla="*/ 859596 h 2417792"/>
              <a:gd name="connsiteX6" fmla="*/ 2266390 w 4529174"/>
              <a:gd name="connsiteY6" fmla="*/ 429798 h 2417792"/>
              <a:gd name="connsiteX7" fmla="*/ 535256 w 4529174"/>
              <a:gd name="connsiteY7" fmla="*/ 851643 h 2417792"/>
              <a:gd name="connsiteX8" fmla="*/ 105306 w 4529174"/>
              <a:gd name="connsiteY8" fmla="*/ 849666 h 2417792"/>
              <a:gd name="connsiteX0" fmla="*/ 409793 w 4833661"/>
              <a:gd name="connsiteY0" fmla="*/ 849666 h 2417792"/>
              <a:gd name="connsiteX1" fmla="*/ 2571864 w 4833661"/>
              <a:gd name="connsiteY1" fmla="*/ 0 h 2417792"/>
              <a:gd name="connsiteX2" fmla="*/ 4730128 w 4833661"/>
              <a:gd name="connsiteY2" fmla="*/ 859596 h 2417792"/>
              <a:gd name="connsiteX3" fmla="*/ 4353960 w 4833661"/>
              <a:gd name="connsiteY3" fmla="*/ 2344276 h 2417792"/>
              <a:gd name="connsiteX4" fmla="*/ 4259367 w 4833661"/>
              <a:gd name="connsiteY4" fmla="*/ 2144579 h 2417792"/>
              <a:gd name="connsiteX5" fmla="*/ 4300331 w 4833661"/>
              <a:gd name="connsiteY5" fmla="*/ 859596 h 2417792"/>
              <a:gd name="connsiteX6" fmla="*/ 2570877 w 4833661"/>
              <a:gd name="connsiteY6" fmla="*/ 429798 h 2417792"/>
              <a:gd name="connsiteX7" fmla="*/ 839743 w 4833661"/>
              <a:gd name="connsiteY7" fmla="*/ 851643 h 2417792"/>
              <a:gd name="connsiteX8" fmla="*/ 23698 w 4833661"/>
              <a:gd name="connsiteY8" fmla="*/ 2323254 h 2417792"/>
              <a:gd name="connsiteX9" fmla="*/ 409793 w 4833661"/>
              <a:gd name="connsiteY9" fmla="*/ 849666 h 2417792"/>
              <a:gd name="connsiteX0" fmla="*/ 382476 w 4837875"/>
              <a:gd name="connsiteY0" fmla="*/ 849671 h 2417797"/>
              <a:gd name="connsiteX1" fmla="*/ 2576078 w 4837875"/>
              <a:gd name="connsiteY1" fmla="*/ 5 h 2417797"/>
              <a:gd name="connsiteX2" fmla="*/ 4734342 w 4837875"/>
              <a:gd name="connsiteY2" fmla="*/ 859601 h 2417797"/>
              <a:gd name="connsiteX3" fmla="*/ 4358174 w 4837875"/>
              <a:gd name="connsiteY3" fmla="*/ 2344281 h 2417797"/>
              <a:gd name="connsiteX4" fmla="*/ 4263581 w 4837875"/>
              <a:gd name="connsiteY4" fmla="*/ 2144584 h 2417797"/>
              <a:gd name="connsiteX5" fmla="*/ 4304545 w 4837875"/>
              <a:gd name="connsiteY5" fmla="*/ 859601 h 2417797"/>
              <a:gd name="connsiteX6" fmla="*/ 2575091 w 4837875"/>
              <a:gd name="connsiteY6" fmla="*/ 429803 h 2417797"/>
              <a:gd name="connsiteX7" fmla="*/ 843957 w 4837875"/>
              <a:gd name="connsiteY7" fmla="*/ 851648 h 2417797"/>
              <a:gd name="connsiteX8" fmla="*/ 27912 w 4837875"/>
              <a:gd name="connsiteY8" fmla="*/ 2323259 h 2417797"/>
              <a:gd name="connsiteX9" fmla="*/ 382476 w 4837875"/>
              <a:gd name="connsiteY9" fmla="*/ 849671 h 2417797"/>
              <a:gd name="connsiteX0" fmla="*/ 417892 w 4873291"/>
              <a:gd name="connsiteY0" fmla="*/ 849671 h 2417797"/>
              <a:gd name="connsiteX1" fmla="*/ 2611494 w 4873291"/>
              <a:gd name="connsiteY1" fmla="*/ 5 h 2417797"/>
              <a:gd name="connsiteX2" fmla="*/ 4769758 w 4873291"/>
              <a:gd name="connsiteY2" fmla="*/ 859601 h 2417797"/>
              <a:gd name="connsiteX3" fmla="*/ 4393590 w 4873291"/>
              <a:gd name="connsiteY3" fmla="*/ 2344281 h 2417797"/>
              <a:gd name="connsiteX4" fmla="*/ 4298997 w 4873291"/>
              <a:gd name="connsiteY4" fmla="*/ 2144584 h 2417797"/>
              <a:gd name="connsiteX5" fmla="*/ 4339961 w 4873291"/>
              <a:gd name="connsiteY5" fmla="*/ 859601 h 2417797"/>
              <a:gd name="connsiteX6" fmla="*/ 2610507 w 4873291"/>
              <a:gd name="connsiteY6" fmla="*/ 429803 h 2417797"/>
              <a:gd name="connsiteX7" fmla="*/ 879373 w 4873291"/>
              <a:gd name="connsiteY7" fmla="*/ 851648 h 2417797"/>
              <a:gd name="connsiteX8" fmla="*/ 63328 w 4873291"/>
              <a:gd name="connsiteY8" fmla="*/ 2323259 h 2417797"/>
              <a:gd name="connsiteX9" fmla="*/ 417892 w 4873291"/>
              <a:gd name="connsiteY9" fmla="*/ 849671 h 2417797"/>
              <a:gd name="connsiteX0" fmla="*/ 417892 w 4873291"/>
              <a:gd name="connsiteY0" fmla="*/ 849671 h 2417797"/>
              <a:gd name="connsiteX1" fmla="*/ 2611494 w 4873291"/>
              <a:gd name="connsiteY1" fmla="*/ 5 h 2417797"/>
              <a:gd name="connsiteX2" fmla="*/ 4769758 w 4873291"/>
              <a:gd name="connsiteY2" fmla="*/ 859601 h 2417797"/>
              <a:gd name="connsiteX3" fmla="*/ 4393590 w 4873291"/>
              <a:gd name="connsiteY3" fmla="*/ 2344281 h 2417797"/>
              <a:gd name="connsiteX4" fmla="*/ 4298997 w 4873291"/>
              <a:gd name="connsiteY4" fmla="*/ 2144584 h 2417797"/>
              <a:gd name="connsiteX5" fmla="*/ 4339961 w 4873291"/>
              <a:gd name="connsiteY5" fmla="*/ 859601 h 2417797"/>
              <a:gd name="connsiteX6" fmla="*/ 2610507 w 4873291"/>
              <a:gd name="connsiteY6" fmla="*/ 429803 h 2417797"/>
              <a:gd name="connsiteX7" fmla="*/ 879373 w 4873291"/>
              <a:gd name="connsiteY7" fmla="*/ 851648 h 2417797"/>
              <a:gd name="connsiteX8" fmla="*/ 63328 w 4873291"/>
              <a:gd name="connsiteY8" fmla="*/ 2323259 h 2417797"/>
              <a:gd name="connsiteX9" fmla="*/ 417892 w 4873291"/>
              <a:gd name="connsiteY9" fmla="*/ 849671 h 2417797"/>
              <a:gd name="connsiteX0" fmla="*/ 382477 w 4837876"/>
              <a:gd name="connsiteY0" fmla="*/ 849671 h 2417797"/>
              <a:gd name="connsiteX1" fmla="*/ 2576079 w 4837876"/>
              <a:gd name="connsiteY1" fmla="*/ 5 h 2417797"/>
              <a:gd name="connsiteX2" fmla="*/ 4734343 w 4837876"/>
              <a:gd name="connsiteY2" fmla="*/ 859601 h 2417797"/>
              <a:gd name="connsiteX3" fmla="*/ 4358175 w 4837876"/>
              <a:gd name="connsiteY3" fmla="*/ 2344281 h 2417797"/>
              <a:gd name="connsiteX4" fmla="*/ 4263582 w 4837876"/>
              <a:gd name="connsiteY4" fmla="*/ 2144584 h 2417797"/>
              <a:gd name="connsiteX5" fmla="*/ 4304546 w 4837876"/>
              <a:gd name="connsiteY5" fmla="*/ 859601 h 2417797"/>
              <a:gd name="connsiteX6" fmla="*/ 2575092 w 4837876"/>
              <a:gd name="connsiteY6" fmla="*/ 429803 h 2417797"/>
              <a:gd name="connsiteX7" fmla="*/ 843958 w 4837876"/>
              <a:gd name="connsiteY7" fmla="*/ 851648 h 2417797"/>
              <a:gd name="connsiteX8" fmla="*/ 27913 w 4837876"/>
              <a:gd name="connsiteY8" fmla="*/ 2323259 h 2417797"/>
              <a:gd name="connsiteX9" fmla="*/ 382477 w 4837876"/>
              <a:gd name="connsiteY9" fmla="*/ 849671 h 2417797"/>
              <a:gd name="connsiteX0" fmla="*/ 287702 w 4869225"/>
              <a:gd name="connsiteY0" fmla="*/ 724684 h 2418935"/>
              <a:gd name="connsiteX1" fmla="*/ 2607428 w 4869225"/>
              <a:gd name="connsiteY1" fmla="*/ 1143 h 2418935"/>
              <a:gd name="connsiteX2" fmla="*/ 4765692 w 4869225"/>
              <a:gd name="connsiteY2" fmla="*/ 860739 h 2418935"/>
              <a:gd name="connsiteX3" fmla="*/ 4389524 w 4869225"/>
              <a:gd name="connsiteY3" fmla="*/ 2345419 h 2418935"/>
              <a:gd name="connsiteX4" fmla="*/ 4294931 w 4869225"/>
              <a:gd name="connsiteY4" fmla="*/ 2145722 h 2418935"/>
              <a:gd name="connsiteX5" fmla="*/ 4335895 w 4869225"/>
              <a:gd name="connsiteY5" fmla="*/ 860739 h 2418935"/>
              <a:gd name="connsiteX6" fmla="*/ 2606441 w 4869225"/>
              <a:gd name="connsiteY6" fmla="*/ 430941 h 2418935"/>
              <a:gd name="connsiteX7" fmla="*/ 875307 w 4869225"/>
              <a:gd name="connsiteY7" fmla="*/ 852786 h 2418935"/>
              <a:gd name="connsiteX8" fmla="*/ 59262 w 4869225"/>
              <a:gd name="connsiteY8" fmla="*/ 2324397 h 2418935"/>
              <a:gd name="connsiteX9" fmla="*/ 287702 w 4869225"/>
              <a:gd name="connsiteY9" fmla="*/ 724684 h 2418935"/>
              <a:gd name="connsiteX0" fmla="*/ 287702 w 4869225"/>
              <a:gd name="connsiteY0" fmla="*/ 728207 h 2422458"/>
              <a:gd name="connsiteX1" fmla="*/ 2607428 w 4869225"/>
              <a:gd name="connsiteY1" fmla="*/ 4666 h 2422458"/>
              <a:gd name="connsiteX2" fmla="*/ 4765692 w 4869225"/>
              <a:gd name="connsiteY2" fmla="*/ 864262 h 2422458"/>
              <a:gd name="connsiteX3" fmla="*/ 4389524 w 4869225"/>
              <a:gd name="connsiteY3" fmla="*/ 2348942 h 2422458"/>
              <a:gd name="connsiteX4" fmla="*/ 4294931 w 4869225"/>
              <a:gd name="connsiteY4" fmla="*/ 2149245 h 2422458"/>
              <a:gd name="connsiteX5" fmla="*/ 4335895 w 4869225"/>
              <a:gd name="connsiteY5" fmla="*/ 864262 h 2422458"/>
              <a:gd name="connsiteX6" fmla="*/ 2606441 w 4869225"/>
              <a:gd name="connsiteY6" fmla="*/ 434464 h 2422458"/>
              <a:gd name="connsiteX7" fmla="*/ 875307 w 4869225"/>
              <a:gd name="connsiteY7" fmla="*/ 856309 h 2422458"/>
              <a:gd name="connsiteX8" fmla="*/ 59262 w 4869225"/>
              <a:gd name="connsiteY8" fmla="*/ 2327920 h 2422458"/>
              <a:gd name="connsiteX9" fmla="*/ 287702 w 4869225"/>
              <a:gd name="connsiteY9" fmla="*/ 728207 h 2422458"/>
              <a:gd name="connsiteX0" fmla="*/ 287702 w 4869225"/>
              <a:gd name="connsiteY0" fmla="*/ 728207 h 2422458"/>
              <a:gd name="connsiteX1" fmla="*/ 2607428 w 4869225"/>
              <a:gd name="connsiteY1" fmla="*/ 4666 h 2422458"/>
              <a:gd name="connsiteX2" fmla="*/ 4765692 w 4869225"/>
              <a:gd name="connsiteY2" fmla="*/ 864262 h 2422458"/>
              <a:gd name="connsiteX3" fmla="*/ 4389524 w 4869225"/>
              <a:gd name="connsiteY3" fmla="*/ 2348942 h 2422458"/>
              <a:gd name="connsiteX4" fmla="*/ 4294931 w 4869225"/>
              <a:gd name="connsiteY4" fmla="*/ 2149245 h 2422458"/>
              <a:gd name="connsiteX5" fmla="*/ 4335895 w 4869225"/>
              <a:gd name="connsiteY5" fmla="*/ 864262 h 2422458"/>
              <a:gd name="connsiteX6" fmla="*/ 2606441 w 4869225"/>
              <a:gd name="connsiteY6" fmla="*/ 434464 h 2422458"/>
              <a:gd name="connsiteX7" fmla="*/ 875307 w 4869225"/>
              <a:gd name="connsiteY7" fmla="*/ 856309 h 2422458"/>
              <a:gd name="connsiteX8" fmla="*/ 59262 w 4869225"/>
              <a:gd name="connsiteY8" fmla="*/ 2327920 h 2422458"/>
              <a:gd name="connsiteX9" fmla="*/ 287702 w 4869225"/>
              <a:gd name="connsiteY9" fmla="*/ 728207 h 2422458"/>
              <a:gd name="connsiteX0" fmla="*/ 287702 w 4869225"/>
              <a:gd name="connsiteY0" fmla="*/ 728207 h 2422458"/>
              <a:gd name="connsiteX1" fmla="*/ 2607428 w 4869225"/>
              <a:gd name="connsiteY1" fmla="*/ 4666 h 2422458"/>
              <a:gd name="connsiteX2" fmla="*/ 4765692 w 4869225"/>
              <a:gd name="connsiteY2" fmla="*/ 864262 h 2422458"/>
              <a:gd name="connsiteX3" fmla="*/ 4389524 w 4869225"/>
              <a:gd name="connsiteY3" fmla="*/ 2348942 h 2422458"/>
              <a:gd name="connsiteX4" fmla="*/ 4294931 w 4869225"/>
              <a:gd name="connsiteY4" fmla="*/ 2149245 h 2422458"/>
              <a:gd name="connsiteX5" fmla="*/ 4335895 w 4869225"/>
              <a:gd name="connsiteY5" fmla="*/ 864262 h 2422458"/>
              <a:gd name="connsiteX6" fmla="*/ 2606441 w 4869225"/>
              <a:gd name="connsiteY6" fmla="*/ 434464 h 2422458"/>
              <a:gd name="connsiteX7" fmla="*/ 875307 w 4869225"/>
              <a:gd name="connsiteY7" fmla="*/ 856309 h 2422458"/>
              <a:gd name="connsiteX8" fmla="*/ 59262 w 4869225"/>
              <a:gd name="connsiteY8" fmla="*/ 2327920 h 2422458"/>
              <a:gd name="connsiteX9" fmla="*/ 287702 w 4869225"/>
              <a:gd name="connsiteY9" fmla="*/ 728207 h 2422458"/>
              <a:gd name="connsiteX0" fmla="*/ 287702 w 4869225"/>
              <a:gd name="connsiteY0" fmla="*/ 728207 h 2422458"/>
              <a:gd name="connsiteX1" fmla="*/ 2607428 w 4869225"/>
              <a:gd name="connsiteY1" fmla="*/ 4666 h 2422458"/>
              <a:gd name="connsiteX2" fmla="*/ 4765692 w 4869225"/>
              <a:gd name="connsiteY2" fmla="*/ 864262 h 2422458"/>
              <a:gd name="connsiteX3" fmla="*/ 4389524 w 4869225"/>
              <a:gd name="connsiteY3" fmla="*/ 2348942 h 2422458"/>
              <a:gd name="connsiteX4" fmla="*/ 4294931 w 4869225"/>
              <a:gd name="connsiteY4" fmla="*/ 2149245 h 2422458"/>
              <a:gd name="connsiteX5" fmla="*/ 4335895 w 4869225"/>
              <a:gd name="connsiteY5" fmla="*/ 864262 h 2422458"/>
              <a:gd name="connsiteX6" fmla="*/ 2606441 w 4869225"/>
              <a:gd name="connsiteY6" fmla="*/ 434464 h 2422458"/>
              <a:gd name="connsiteX7" fmla="*/ 875307 w 4869225"/>
              <a:gd name="connsiteY7" fmla="*/ 856309 h 2422458"/>
              <a:gd name="connsiteX8" fmla="*/ 59262 w 4869225"/>
              <a:gd name="connsiteY8" fmla="*/ 2327920 h 2422458"/>
              <a:gd name="connsiteX9" fmla="*/ 287702 w 4869225"/>
              <a:gd name="connsiteY9" fmla="*/ 728207 h 2422458"/>
              <a:gd name="connsiteX0" fmla="*/ 287702 w 4869225"/>
              <a:gd name="connsiteY0" fmla="*/ 728207 h 2422458"/>
              <a:gd name="connsiteX1" fmla="*/ 2607428 w 4869225"/>
              <a:gd name="connsiteY1" fmla="*/ 4666 h 2422458"/>
              <a:gd name="connsiteX2" fmla="*/ 4765692 w 4869225"/>
              <a:gd name="connsiteY2" fmla="*/ 864262 h 2422458"/>
              <a:gd name="connsiteX3" fmla="*/ 4389524 w 4869225"/>
              <a:gd name="connsiteY3" fmla="*/ 2348942 h 2422458"/>
              <a:gd name="connsiteX4" fmla="*/ 4294931 w 4869225"/>
              <a:gd name="connsiteY4" fmla="*/ 2149245 h 2422458"/>
              <a:gd name="connsiteX5" fmla="*/ 4335895 w 4869225"/>
              <a:gd name="connsiteY5" fmla="*/ 864262 h 2422458"/>
              <a:gd name="connsiteX6" fmla="*/ 2606441 w 4869225"/>
              <a:gd name="connsiteY6" fmla="*/ 434464 h 2422458"/>
              <a:gd name="connsiteX7" fmla="*/ 833266 w 4869225"/>
              <a:gd name="connsiteY7" fmla="*/ 751206 h 2422458"/>
              <a:gd name="connsiteX8" fmla="*/ 59262 w 4869225"/>
              <a:gd name="connsiteY8" fmla="*/ 2327920 h 2422458"/>
              <a:gd name="connsiteX9" fmla="*/ 287702 w 4869225"/>
              <a:gd name="connsiteY9" fmla="*/ 728207 h 2422458"/>
              <a:gd name="connsiteX0" fmla="*/ 287702 w 4869225"/>
              <a:gd name="connsiteY0" fmla="*/ 728207 h 2422458"/>
              <a:gd name="connsiteX1" fmla="*/ 2607428 w 4869225"/>
              <a:gd name="connsiteY1" fmla="*/ 4666 h 2422458"/>
              <a:gd name="connsiteX2" fmla="*/ 4765692 w 4869225"/>
              <a:gd name="connsiteY2" fmla="*/ 864262 h 2422458"/>
              <a:gd name="connsiteX3" fmla="*/ 4389524 w 4869225"/>
              <a:gd name="connsiteY3" fmla="*/ 2348942 h 2422458"/>
              <a:gd name="connsiteX4" fmla="*/ 4294931 w 4869225"/>
              <a:gd name="connsiteY4" fmla="*/ 2149245 h 2422458"/>
              <a:gd name="connsiteX5" fmla="*/ 4335895 w 4869225"/>
              <a:gd name="connsiteY5" fmla="*/ 864262 h 2422458"/>
              <a:gd name="connsiteX6" fmla="*/ 2606441 w 4869225"/>
              <a:gd name="connsiteY6" fmla="*/ 434464 h 2422458"/>
              <a:gd name="connsiteX7" fmla="*/ 833266 w 4869225"/>
              <a:gd name="connsiteY7" fmla="*/ 751206 h 2422458"/>
              <a:gd name="connsiteX8" fmla="*/ 59262 w 4869225"/>
              <a:gd name="connsiteY8" fmla="*/ 2327920 h 2422458"/>
              <a:gd name="connsiteX9" fmla="*/ 287702 w 4869225"/>
              <a:gd name="connsiteY9" fmla="*/ 728207 h 2422458"/>
              <a:gd name="connsiteX0" fmla="*/ 287702 w 4869225"/>
              <a:gd name="connsiteY0" fmla="*/ 728207 h 2422458"/>
              <a:gd name="connsiteX1" fmla="*/ 2607428 w 4869225"/>
              <a:gd name="connsiteY1" fmla="*/ 4666 h 2422458"/>
              <a:gd name="connsiteX2" fmla="*/ 4765692 w 4869225"/>
              <a:gd name="connsiteY2" fmla="*/ 864262 h 2422458"/>
              <a:gd name="connsiteX3" fmla="*/ 4389524 w 4869225"/>
              <a:gd name="connsiteY3" fmla="*/ 2348942 h 2422458"/>
              <a:gd name="connsiteX4" fmla="*/ 4294931 w 4869225"/>
              <a:gd name="connsiteY4" fmla="*/ 2149245 h 2422458"/>
              <a:gd name="connsiteX5" fmla="*/ 4335895 w 4869225"/>
              <a:gd name="connsiteY5" fmla="*/ 864262 h 2422458"/>
              <a:gd name="connsiteX6" fmla="*/ 2606441 w 4869225"/>
              <a:gd name="connsiteY6" fmla="*/ 434464 h 2422458"/>
              <a:gd name="connsiteX7" fmla="*/ 833266 w 4869225"/>
              <a:gd name="connsiteY7" fmla="*/ 751206 h 2422458"/>
              <a:gd name="connsiteX8" fmla="*/ 59262 w 4869225"/>
              <a:gd name="connsiteY8" fmla="*/ 2327920 h 2422458"/>
              <a:gd name="connsiteX9" fmla="*/ 287702 w 4869225"/>
              <a:gd name="connsiteY9" fmla="*/ 728207 h 2422458"/>
              <a:gd name="connsiteX0" fmla="*/ 287702 w 4869225"/>
              <a:gd name="connsiteY0" fmla="*/ 728207 h 2422458"/>
              <a:gd name="connsiteX1" fmla="*/ 2607428 w 4869225"/>
              <a:gd name="connsiteY1" fmla="*/ 4666 h 2422458"/>
              <a:gd name="connsiteX2" fmla="*/ 4765692 w 4869225"/>
              <a:gd name="connsiteY2" fmla="*/ 864262 h 2422458"/>
              <a:gd name="connsiteX3" fmla="*/ 4389524 w 4869225"/>
              <a:gd name="connsiteY3" fmla="*/ 2348942 h 2422458"/>
              <a:gd name="connsiteX4" fmla="*/ 4294931 w 4869225"/>
              <a:gd name="connsiteY4" fmla="*/ 2149245 h 2422458"/>
              <a:gd name="connsiteX5" fmla="*/ 4335895 w 4869225"/>
              <a:gd name="connsiteY5" fmla="*/ 864262 h 2422458"/>
              <a:gd name="connsiteX6" fmla="*/ 2606441 w 4869225"/>
              <a:gd name="connsiteY6" fmla="*/ 434464 h 2422458"/>
              <a:gd name="connsiteX7" fmla="*/ 833266 w 4869225"/>
              <a:gd name="connsiteY7" fmla="*/ 751206 h 2422458"/>
              <a:gd name="connsiteX8" fmla="*/ 59262 w 4869225"/>
              <a:gd name="connsiteY8" fmla="*/ 2327920 h 2422458"/>
              <a:gd name="connsiteX9" fmla="*/ 287702 w 4869225"/>
              <a:gd name="connsiteY9" fmla="*/ 728207 h 2422458"/>
              <a:gd name="connsiteX0" fmla="*/ 287702 w 4869225"/>
              <a:gd name="connsiteY0" fmla="*/ 728207 h 2422458"/>
              <a:gd name="connsiteX1" fmla="*/ 2607428 w 4869225"/>
              <a:gd name="connsiteY1" fmla="*/ 4666 h 2422458"/>
              <a:gd name="connsiteX2" fmla="*/ 4765692 w 4869225"/>
              <a:gd name="connsiteY2" fmla="*/ 864262 h 2422458"/>
              <a:gd name="connsiteX3" fmla="*/ 4389524 w 4869225"/>
              <a:gd name="connsiteY3" fmla="*/ 2348942 h 2422458"/>
              <a:gd name="connsiteX4" fmla="*/ 4294931 w 4869225"/>
              <a:gd name="connsiteY4" fmla="*/ 2149245 h 2422458"/>
              <a:gd name="connsiteX5" fmla="*/ 4335895 w 4869225"/>
              <a:gd name="connsiteY5" fmla="*/ 864262 h 2422458"/>
              <a:gd name="connsiteX6" fmla="*/ 2606441 w 4869225"/>
              <a:gd name="connsiteY6" fmla="*/ 434464 h 2422458"/>
              <a:gd name="connsiteX7" fmla="*/ 833266 w 4869225"/>
              <a:gd name="connsiteY7" fmla="*/ 751206 h 2422458"/>
              <a:gd name="connsiteX8" fmla="*/ 59262 w 4869225"/>
              <a:gd name="connsiteY8" fmla="*/ 2327920 h 2422458"/>
              <a:gd name="connsiteX9" fmla="*/ 287702 w 4869225"/>
              <a:gd name="connsiteY9" fmla="*/ 728207 h 2422458"/>
              <a:gd name="connsiteX0" fmla="*/ 287702 w 4869225"/>
              <a:gd name="connsiteY0" fmla="*/ 728207 h 2422458"/>
              <a:gd name="connsiteX1" fmla="*/ 2607428 w 4869225"/>
              <a:gd name="connsiteY1" fmla="*/ 4666 h 2422458"/>
              <a:gd name="connsiteX2" fmla="*/ 4765692 w 4869225"/>
              <a:gd name="connsiteY2" fmla="*/ 864262 h 2422458"/>
              <a:gd name="connsiteX3" fmla="*/ 4389524 w 4869225"/>
              <a:gd name="connsiteY3" fmla="*/ 2348942 h 2422458"/>
              <a:gd name="connsiteX4" fmla="*/ 4294931 w 4869225"/>
              <a:gd name="connsiteY4" fmla="*/ 2149245 h 2422458"/>
              <a:gd name="connsiteX5" fmla="*/ 4335895 w 4869225"/>
              <a:gd name="connsiteY5" fmla="*/ 864262 h 2422458"/>
              <a:gd name="connsiteX6" fmla="*/ 2606441 w 4869225"/>
              <a:gd name="connsiteY6" fmla="*/ 434464 h 2422458"/>
              <a:gd name="connsiteX7" fmla="*/ 833266 w 4869225"/>
              <a:gd name="connsiteY7" fmla="*/ 751206 h 2422458"/>
              <a:gd name="connsiteX8" fmla="*/ 59262 w 4869225"/>
              <a:gd name="connsiteY8" fmla="*/ 2327920 h 2422458"/>
              <a:gd name="connsiteX9" fmla="*/ 287702 w 4869225"/>
              <a:gd name="connsiteY9" fmla="*/ 728207 h 2422458"/>
              <a:gd name="connsiteX0" fmla="*/ 287702 w 4876948"/>
              <a:gd name="connsiteY0" fmla="*/ 728207 h 2600524"/>
              <a:gd name="connsiteX1" fmla="*/ 2607428 w 4876948"/>
              <a:gd name="connsiteY1" fmla="*/ 4666 h 2600524"/>
              <a:gd name="connsiteX2" fmla="*/ 4765692 w 4876948"/>
              <a:gd name="connsiteY2" fmla="*/ 864262 h 2600524"/>
              <a:gd name="connsiteX3" fmla="*/ 4452586 w 4876948"/>
              <a:gd name="connsiteY3" fmla="*/ 2548639 h 2600524"/>
              <a:gd name="connsiteX4" fmla="*/ 4294931 w 4876948"/>
              <a:gd name="connsiteY4" fmla="*/ 2149245 h 2600524"/>
              <a:gd name="connsiteX5" fmla="*/ 4335895 w 4876948"/>
              <a:gd name="connsiteY5" fmla="*/ 864262 h 2600524"/>
              <a:gd name="connsiteX6" fmla="*/ 2606441 w 4876948"/>
              <a:gd name="connsiteY6" fmla="*/ 434464 h 2600524"/>
              <a:gd name="connsiteX7" fmla="*/ 833266 w 4876948"/>
              <a:gd name="connsiteY7" fmla="*/ 751206 h 2600524"/>
              <a:gd name="connsiteX8" fmla="*/ 59262 w 4876948"/>
              <a:gd name="connsiteY8" fmla="*/ 2327920 h 2600524"/>
              <a:gd name="connsiteX9" fmla="*/ 287702 w 4876948"/>
              <a:gd name="connsiteY9" fmla="*/ 728207 h 2600524"/>
              <a:gd name="connsiteX0" fmla="*/ 287702 w 4876948"/>
              <a:gd name="connsiteY0" fmla="*/ 728207 h 2573319"/>
              <a:gd name="connsiteX1" fmla="*/ 2607428 w 4876948"/>
              <a:gd name="connsiteY1" fmla="*/ 4666 h 2573319"/>
              <a:gd name="connsiteX2" fmla="*/ 4765692 w 4876948"/>
              <a:gd name="connsiteY2" fmla="*/ 864262 h 2573319"/>
              <a:gd name="connsiteX3" fmla="*/ 4452586 w 4876948"/>
              <a:gd name="connsiteY3" fmla="*/ 2548639 h 2573319"/>
              <a:gd name="connsiteX4" fmla="*/ 4473607 w 4876948"/>
              <a:gd name="connsiteY4" fmla="*/ 1413521 h 2573319"/>
              <a:gd name="connsiteX5" fmla="*/ 4335895 w 4876948"/>
              <a:gd name="connsiteY5" fmla="*/ 864262 h 2573319"/>
              <a:gd name="connsiteX6" fmla="*/ 2606441 w 4876948"/>
              <a:gd name="connsiteY6" fmla="*/ 434464 h 2573319"/>
              <a:gd name="connsiteX7" fmla="*/ 833266 w 4876948"/>
              <a:gd name="connsiteY7" fmla="*/ 751206 h 2573319"/>
              <a:gd name="connsiteX8" fmla="*/ 59262 w 4876948"/>
              <a:gd name="connsiteY8" fmla="*/ 2327920 h 2573319"/>
              <a:gd name="connsiteX9" fmla="*/ 287702 w 4876948"/>
              <a:gd name="connsiteY9" fmla="*/ 728207 h 2573319"/>
              <a:gd name="connsiteX0" fmla="*/ 287702 w 4876948"/>
              <a:gd name="connsiteY0" fmla="*/ 728207 h 2573319"/>
              <a:gd name="connsiteX1" fmla="*/ 2607428 w 4876948"/>
              <a:gd name="connsiteY1" fmla="*/ 4666 h 2573319"/>
              <a:gd name="connsiteX2" fmla="*/ 4765692 w 4876948"/>
              <a:gd name="connsiteY2" fmla="*/ 864262 h 2573319"/>
              <a:gd name="connsiteX3" fmla="*/ 4452586 w 4876948"/>
              <a:gd name="connsiteY3" fmla="*/ 2548639 h 2573319"/>
              <a:gd name="connsiteX4" fmla="*/ 4473607 w 4876948"/>
              <a:gd name="connsiteY4" fmla="*/ 1413521 h 2573319"/>
              <a:gd name="connsiteX5" fmla="*/ 4335895 w 4876948"/>
              <a:gd name="connsiteY5" fmla="*/ 864262 h 2573319"/>
              <a:gd name="connsiteX6" fmla="*/ 2606441 w 4876948"/>
              <a:gd name="connsiteY6" fmla="*/ 434464 h 2573319"/>
              <a:gd name="connsiteX7" fmla="*/ 833266 w 4876948"/>
              <a:gd name="connsiteY7" fmla="*/ 751206 h 2573319"/>
              <a:gd name="connsiteX8" fmla="*/ 59262 w 4876948"/>
              <a:gd name="connsiteY8" fmla="*/ 2327920 h 2573319"/>
              <a:gd name="connsiteX9" fmla="*/ 287702 w 4876948"/>
              <a:gd name="connsiteY9" fmla="*/ 728207 h 2573319"/>
              <a:gd name="connsiteX0" fmla="*/ 287702 w 4876948"/>
              <a:gd name="connsiteY0" fmla="*/ 728207 h 2573319"/>
              <a:gd name="connsiteX1" fmla="*/ 2607428 w 4876948"/>
              <a:gd name="connsiteY1" fmla="*/ 4666 h 2573319"/>
              <a:gd name="connsiteX2" fmla="*/ 4765692 w 4876948"/>
              <a:gd name="connsiteY2" fmla="*/ 864262 h 2573319"/>
              <a:gd name="connsiteX3" fmla="*/ 4452586 w 4876948"/>
              <a:gd name="connsiteY3" fmla="*/ 2548639 h 2573319"/>
              <a:gd name="connsiteX4" fmla="*/ 4473607 w 4876948"/>
              <a:gd name="connsiteY4" fmla="*/ 1413521 h 2573319"/>
              <a:gd name="connsiteX5" fmla="*/ 4335895 w 4876948"/>
              <a:gd name="connsiteY5" fmla="*/ 864262 h 2573319"/>
              <a:gd name="connsiteX6" fmla="*/ 2606441 w 4876948"/>
              <a:gd name="connsiteY6" fmla="*/ 434464 h 2573319"/>
              <a:gd name="connsiteX7" fmla="*/ 833266 w 4876948"/>
              <a:gd name="connsiteY7" fmla="*/ 751206 h 2573319"/>
              <a:gd name="connsiteX8" fmla="*/ 59262 w 4876948"/>
              <a:gd name="connsiteY8" fmla="*/ 2327920 h 2573319"/>
              <a:gd name="connsiteX9" fmla="*/ 287702 w 4876948"/>
              <a:gd name="connsiteY9" fmla="*/ 728207 h 2573319"/>
              <a:gd name="connsiteX0" fmla="*/ 287702 w 4876948"/>
              <a:gd name="connsiteY0" fmla="*/ 728207 h 2573319"/>
              <a:gd name="connsiteX1" fmla="*/ 2607428 w 4876948"/>
              <a:gd name="connsiteY1" fmla="*/ 4666 h 2573319"/>
              <a:gd name="connsiteX2" fmla="*/ 4765692 w 4876948"/>
              <a:gd name="connsiteY2" fmla="*/ 864262 h 2573319"/>
              <a:gd name="connsiteX3" fmla="*/ 4452586 w 4876948"/>
              <a:gd name="connsiteY3" fmla="*/ 2548639 h 2573319"/>
              <a:gd name="connsiteX4" fmla="*/ 4473607 w 4876948"/>
              <a:gd name="connsiteY4" fmla="*/ 1413521 h 2573319"/>
              <a:gd name="connsiteX5" fmla="*/ 4335895 w 4876948"/>
              <a:gd name="connsiteY5" fmla="*/ 864262 h 2573319"/>
              <a:gd name="connsiteX6" fmla="*/ 2606441 w 4876948"/>
              <a:gd name="connsiteY6" fmla="*/ 434464 h 2573319"/>
              <a:gd name="connsiteX7" fmla="*/ 833266 w 4876948"/>
              <a:gd name="connsiteY7" fmla="*/ 751206 h 2573319"/>
              <a:gd name="connsiteX8" fmla="*/ 59262 w 4876948"/>
              <a:gd name="connsiteY8" fmla="*/ 2327920 h 2573319"/>
              <a:gd name="connsiteX9" fmla="*/ 287702 w 4876948"/>
              <a:gd name="connsiteY9" fmla="*/ 728207 h 2573319"/>
              <a:gd name="connsiteX0" fmla="*/ 287702 w 4876948"/>
              <a:gd name="connsiteY0" fmla="*/ 728207 h 2573319"/>
              <a:gd name="connsiteX1" fmla="*/ 2607428 w 4876948"/>
              <a:gd name="connsiteY1" fmla="*/ 4666 h 2573319"/>
              <a:gd name="connsiteX2" fmla="*/ 4765692 w 4876948"/>
              <a:gd name="connsiteY2" fmla="*/ 864262 h 2573319"/>
              <a:gd name="connsiteX3" fmla="*/ 4452586 w 4876948"/>
              <a:gd name="connsiteY3" fmla="*/ 2548639 h 2573319"/>
              <a:gd name="connsiteX4" fmla="*/ 4473607 w 4876948"/>
              <a:gd name="connsiteY4" fmla="*/ 1413521 h 2573319"/>
              <a:gd name="connsiteX5" fmla="*/ 4335895 w 4876948"/>
              <a:gd name="connsiteY5" fmla="*/ 864262 h 2573319"/>
              <a:gd name="connsiteX6" fmla="*/ 2606441 w 4876948"/>
              <a:gd name="connsiteY6" fmla="*/ 434464 h 2573319"/>
              <a:gd name="connsiteX7" fmla="*/ 833266 w 4876948"/>
              <a:gd name="connsiteY7" fmla="*/ 751206 h 2573319"/>
              <a:gd name="connsiteX8" fmla="*/ 59262 w 4876948"/>
              <a:gd name="connsiteY8" fmla="*/ 2327920 h 2573319"/>
              <a:gd name="connsiteX9" fmla="*/ 287702 w 4876948"/>
              <a:gd name="connsiteY9" fmla="*/ 728207 h 2573319"/>
              <a:gd name="connsiteX0" fmla="*/ 287702 w 4876948"/>
              <a:gd name="connsiteY0" fmla="*/ 728207 h 2573319"/>
              <a:gd name="connsiteX1" fmla="*/ 2607428 w 4876948"/>
              <a:gd name="connsiteY1" fmla="*/ 4666 h 2573319"/>
              <a:gd name="connsiteX2" fmla="*/ 4765692 w 4876948"/>
              <a:gd name="connsiteY2" fmla="*/ 864262 h 2573319"/>
              <a:gd name="connsiteX3" fmla="*/ 4452586 w 4876948"/>
              <a:gd name="connsiteY3" fmla="*/ 2548639 h 2573319"/>
              <a:gd name="connsiteX4" fmla="*/ 4473607 w 4876948"/>
              <a:gd name="connsiteY4" fmla="*/ 1413521 h 2573319"/>
              <a:gd name="connsiteX5" fmla="*/ 4335895 w 4876948"/>
              <a:gd name="connsiteY5" fmla="*/ 864262 h 2573319"/>
              <a:gd name="connsiteX6" fmla="*/ 2606441 w 4876948"/>
              <a:gd name="connsiteY6" fmla="*/ 434464 h 2573319"/>
              <a:gd name="connsiteX7" fmla="*/ 833266 w 4876948"/>
              <a:gd name="connsiteY7" fmla="*/ 751206 h 2573319"/>
              <a:gd name="connsiteX8" fmla="*/ 59262 w 4876948"/>
              <a:gd name="connsiteY8" fmla="*/ 2327920 h 2573319"/>
              <a:gd name="connsiteX9" fmla="*/ 287702 w 4876948"/>
              <a:gd name="connsiteY9" fmla="*/ 728207 h 2573319"/>
              <a:gd name="connsiteX0" fmla="*/ 287702 w 4827196"/>
              <a:gd name="connsiteY0" fmla="*/ 728207 h 2573319"/>
              <a:gd name="connsiteX1" fmla="*/ 2607428 w 4827196"/>
              <a:gd name="connsiteY1" fmla="*/ 4666 h 2573319"/>
              <a:gd name="connsiteX2" fmla="*/ 4765692 w 4827196"/>
              <a:gd name="connsiteY2" fmla="*/ 864262 h 2573319"/>
              <a:gd name="connsiteX3" fmla="*/ 4452586 w 4827196"/>
              <a:gd name="connsiteY3" fmla="*/ 2548639 h 2573319"/>
              <a:gd name="connsiteX4" fmla="*/ 4473607 w 4827196"/>
              <a:gd name="connsiteY4" fmla="*/ 1413521 h 2573319"/>
              <a:gd name="connsiteX5" fmla="*/ 4335895 w 4827196"/>
              <a:gd name="connsiteY5" fmla="*/ 864262 h 2573319"/>
              <a:gd name="connsiteX6" fmla="*/ 2606441 w 4827196"/>
              <a:gd name="connsiteY6" fmla="*/ 434464 h 2573319"/>
              <a:gd name="connsiteX7" fmla="*/ 833266 w 4827196"/>
              <a:gd name="connsiteY7" fmla="*/ 751206 h 2573319"/>
              <a:gd name="connsiteX8" fmla="*/ 59262 w 4827196"/>
              <a:gd name="connsiteY8" fmla="*/ 2327920 h 2573319"/>
              <a:gd name="connsiteX9" fmla="*/ 287702 w 4827196"/>
              <a:gd name="connsiteY9" fmla="*/ 728207 h 2573319"/>
              <a:gd name="connsiteX0" fmla="*/ 287702 w 4827196"/>
              <a:gd name="connsiteY0" fmla="*/ 728207 h 2573319"/>
              <a:gd name="connsiteX1" fmla="*/ 2607428 w 4827196"/>
              <a:gd name="connsiteY1" fmla="*/ 4666 h 2573319"/>
              <a:gd name="connsiteX2" fmla="*/ 4765692 w 4827196"/>
              <a:gd name="connsiteY2" fmla="*/ 864262 h 2573319"/>
              <a:gd name="connsiteX3" fmla="*/ 4452586 w 4827196"/>
              <a:gd name="connsiteY3" fmla="*/ 2548639 h 2573319"/>
              <a:gd name="connsiteX4" fmla="*/ 4473607 w 4827196"/>
              <a:gd name="connsiteY4" fmla="*/ 1413521 h 2573319"/>
              <a:gd name="connsiteX5" fmla="*/ 4335895 w 4827196"/>
              <a:gd name="connsiteY5" fmla="*/ 864262 h 2573319"/>
              <a:gd name="connsiteX6" fmla="*/ 2606441 w 4827196"/>
              <a:gd name="connsiteY6" fmla="*/ 434464 h 2573319"/>
              <a:gd name="connsiteX7" fmla="*/ 833266 w 4827196"/>
              <a:gd name="connsiteY7" fmla="*/ 751206 h 2573319"/>
              <a:gd name="connsiteX8" fmla="*/ 59262 w 4827196"/>
              <a:gd name="connsiteY8" fmla="*/ 2327920 h 2573319"/>
              <a:gd name="connsiteX9" fmla="*/ 287702 w 4827196"/>
              <a:gd name="connsiteY9" fmla="*/ 728207 h 2573319"/>
              <a:gd name="connsiteX0" fmla="*/ 287702 w 4827196"/>
              <a:gd name="connsiteY0" fmla="*/ 728207 h 2573319"/>
              <a:gd name="connsiteX1" fmla="*/ 2607428 w 4827196"/>
              <a:gd name="connsiteY1" fmla="*/ 4666 h 2573319"/>
              <a:gd name="connsiteX2" fmla="*/ 4765692 w 4827196"/>
              <a:gd name="connsiteY2" fmla="*/ 864262 h 2573319"/>
              <a:gd name="connsiteX3" fmla="*/ 4452586 w 4827196"/>
              <a:gd name="connsiteY3" fmla="*/ 2548639 h 2573319"/>
              <a:gd name="connsiteX4" fmla="*/ 4473607 w 4827196"/>
              <a:gd name="connsiteY4" fmla="*/ 1413521 h 2573319"/>
              <a:gd name="connsiteX5" fmla="*/ 4335895 w 4827196"/>
              <a:gd name="connsiteY5" fmla="*/ 864262 h 2573319"/>
              <a:gd name="connsiteX6" fmla="*/ 2606441 w 4827196"/>
              <a:gd name="connsiteY6" fmla="*/ 434464 h 2573319"/>
              <a:gd name="connsiteX7" fmla="*/ 833266 w 4827196"/>
              <a:gd name="connsiteY7" fmla="*/ 751206 h 2573319"/>
              <a:gd name="connsiteX8" fmla="*/ 59262 w 4827196"/>
              <a:gd name="connsiteY8" fmla="*/ 2327920 h 2573319"/>
              <a:gd name="connsiteX9" fmla="*/ 287702 w 4827196"/>
              <a:gd name="connsiteY9" fmla="*/ 728207 h 2573319"/>
              <a:gd name="connsiteX0" fmla="*/ 287702 w 4827196"/>
              <a:gd name="connsiteY0" fmla="*/ 728207 h 2573319"/>
              <a:gd name="connsiteX1" fmla="*/ 2607428 w 4827196"/>
              <a:gd name="connsiteY1" fmla="*/ 4666 h 2573319"/>
              <a:gd name="connsiteX2" fmla="*/ 4765692 w 4827196"/>
              <a:gd name="connsiteY2" fmla="*/ 864262 h 2573319"/>
              <a:gd name="connsiteX3" fmla="*/ 4452586 w 4827196"/>
              <a:gd name="connsiteY3" fmla="*/ 2548639 h 2573319"/>
              <a:gd name="connsiteX4" fmla="*/ 4473607 w 4827196"/>
              <a:gd name="connsiteY4" fmla="*/ 1413521 h 2573319"/>
              <a:gd name="connsiteX5" fmla="*/ 4335895 w 4827196"/>
              <a:gd name="connsiteY5" fmla="*/ 864262 h 2573319"/>
              <a:gd name="connsiteX6" fmla="*/ 2606441 w 4827196"/>
              <a:gd name="connsiteY6" fmla="*/ 434464 h 2573319"/>
              <a:gd name="connsiteX7" fmla="*/ 833266 w 4827196"/>
              <a:gd name="connsiteY7" fmla="*/ 751206 h 2573319"/>
              <a:gd name="connsiteX8" fmla="*/ 59262 w 4827196"/>
              <a:gd name="connsiteY8" fmla="*/ 2327920 h 2573319"/>
              <a:gd name="connsiteX9" fmla="*/ 287702 w 4827196"/>
              <a:gd name="connsiteY9" fmla="*/ 728207 h 2573319"/>
              <a:gd name="connsiteX0" fmla="*/ 287702 w 4827196"/>
              <a:gd name="connsiteY0" fmla="*/ 728207 h 2573319"/>
              <a:gd name="connsiteX1" fmla="*/ 2607428 w 4827196"/>
              <a:gd name="connsiteY1" fmla="*/ 4666 h 2573319"/>
              <a:gd name="connsiteX2" fmla="*/ 4765692 w 4827196"/>
              <a:gd name="connsiteY2" fmla="*/ 864262 h 2573319"/>
              <a:gd name="connsiteX3" fmla="*/ 4452586 w 4827196"/>
              <a:gd name="connsiteY3" fmla="*/ 2548639 h 2573319"/>
              <a:gd name="connsiteX4" fmla="*/ 4473607 w 4827196"/>
              <a:gd name="connsiteY4" fmla="*/ 1413521 h 2573319"/>
              <a:gd name="connsiteX5" fmla="*/ 4335895 w 4827196"/>
              <a:gd name="connsiteY5" fmla="*/ 864262 h 2573319"/>
              <a:gd name="connsiteX6" fmla="*/ 2606441 w 4827196"/>
              <a:gd name="connsiteY6" fmla="*/ 434464 h 2573319"/>
              <a:gd name="connsiteX7" fmla="*/ 833266 w 4827196"/>
              <a:gd name="connsiteY7" fmla="*/ 751206 h 2573319"/>
              <a:gd name="connsiteX8" fmla="*/ 59262 w 4827196"/>
              <a:gd name="connsiteY8" fmla="*/ 2327920 h 2573319"/>
              <a:gd name="connsiteX9" fmla="*/ 287702 w 4827196"/>
              <a:gd name="connsiteY9" fmla="*/ 728207 h 2573319"/>
              <a:gd name="connsiteX0" fmla="*/ 287702 w 4898277"/>
              <a:gd name="connsiteY0" fmla="*/ 728207 h 2327920"/>
              <a:gd name="connsiteX1" fmla="*/ 2607428 w 4898277"/>
              <a:gd name="connsiteY1" fmla="*/ 4666 h 2327920"/>
              <a:gd name="connsiteX2" fmla="*/ 4765692 w 4898277"/>
              <a:gd name="connsiteY2" fmla="*/ 864262 h 2327920"/>
              <a:gd name="connsiteX3" fmla="*/ 4799428 w 4898277"/>
              <a:gd name="connsiteY3" fmla="*/ 1970570 h 2327920"/>
              <a:gd name="connsiteX4" fmla="*/ 4473607 w 4898277"/>
              <a:gd name="connsiteY4" fmla="*/ 1413521 h 2327920"/>
              <a:gd name="connsiteX5" fmla="*/ 4335895 w 4898277"/>
              <a:gd name="connsiteY5" fmla="*/ 864262 h 2327920"/>
              <a:gd name="connsiteX6" fmla="*/ 2606441 w 4898277"/>
              <a:gd name="connsiteY6" fmla="*/ 434464 h 2327920"/>
              <a:gd name="connsiteX7" fmla="*/ 833266 w 4898277"/>
              <a:gd name="connsiteY7" fmla="*/ 751206 h 2327920"/>
              <a:gd name="connsiteX8" fmla="*/ 59262 w 4898277"/>
              <a:gd name="connsiteY8" fmla="*/ 2327920 h 2327920"/>
              <a:gd name="connsiteX9" fmla="*/ 287702 w 4898277"/>
              <a:gd name="connsiteY9" fmla="*/ 728207 h 2327920"/>
              <a:gd name="connsiteX0" fmla="*/ 287702 w 4867438"/>
              <a:gd name="connsiteY0" fmla="*/ 728207 h 2327920"/>
              <a:gd name="connsiteX1" fmla="*/ 2607428 w 4867438"/>
              <a:gd name="connsiteY1" fmla="*/ 4666 h 2327920"/>
              <a:gd name="connsiteX2" fmla="*/ 4765692 w 4867438"/>
              <a:gd name="connsiteY2" fmla="*/ 864262 h 2327920"/>
              <a:gd name="connsiteX3" fmla="*/ 4704835 w 4867438"/>
              <a:gd name="connsiteY3" fmla="*/ 2296391 h 2327920"/>
              <a:gd name="connsiteX4" fmla="*/ 4473607 w 4867438"/>
              <a:gd name="connsiteY4" fmla="*/ 1413521 h 2327920"/>
              <a:gd name="connsiteX5" fmla="*/ 4335895 w 4867438"/>
              <a:gd name="connsiteY5" fmla="*/ 864262 h 2327920"/>
              <a:gd name="connsiteX6" fmla="*/ 2606441 w 4867438"/>
              <a:gd name="connsiteY6" fmla="*/ 434464 h 2327920"/>
              <a:gd name="connsiteX7" fmla="*/ 833266 w 4867438"/>
              <a:gd name="connsiteY7" fmla="*/ 751206 h 2327920"/>
              <a:gd name="connsiteX8" fmla="*/ 59262 w 4867438"/>
              <a:gd name="connsiteY8" fmla="*/ 2327920 h 2327920"/>
              <a:gd name="connsiteX9" fmla="*/ 287702 w 4867438"/>
              <a:gd name="connsiteY9" fmla="*/ 728207 h 2327920"/>
              <a:gd name="connsiteX0" fmla="*/ 287702 w 4867438"/>
              <a:gd name="connsiteY0" fmla="*/ 728207 h 2327920"/>
              <a:gd name="connsiteX1" fmla="*/ 2607428 w 4867438"/>
              <a:gd name="connsiteY1" fmla="*/ 4666 h 2327920"/>
              <a:gd name="connsiteX2" fmla="*/ 4765692 w 4867438"/>
              <a:gd name="connsiteY2" fmla="*/ 864262 h 2327920"/>
              <a:gd name="connsiteX3" fmla="*/ 4704835 w 4867438"/>
              <a:gd name="connsiteY3" fmla="*/ 2296391 h 2327920"/>
              <a:gd name="connsiteX4" fmla="*/ 4473607 w 4867438"/>
              <a:gd name="connsiteY4" fmla="*/ 1413521 h 2327920"/>
              <a:gd name="connsiteX5" fmla="*/ 4335895 w 4867438"/>
              <a:gd name="connsiteY5" fmla="*/ 864262 h 2327920"/>
              <a:gd name="connsiteX6" fmla="*/ 2606441 w 4867438"/>
              <a:gd name="connsiteY6" fmla="*/ 434464 h 2327920"/>
              <a:gd name="connsiteX7" fmla="*/ 833266 w 4867438"/>
              <a:gd name="connsiteY7" fmla="*/ 751206 h 2327920"/>
              <a:gd name="connsiteX8" fmla="*/ 59262 w 4867438"/>
              <a:gd name="connsiteY8" fmla="*/ 2327920 h 2327920"/>
              <a:gd name="connsiteX9" fmla="*/ 287702 w 4867438"/>
              <a:gd name="connsiteY9" fmla="*/ 728207 h 2327920"/>
              <a:gd name="connsiteX0" fmla="*/ 287702 w 4867438"/>
              <a:gd name="connsiteY0" fmla="*/ 728207 h 2327920"/>
              <a:gd name="connsiteX1" fmla="*/ 2607428 w 4867438"/>
              <a:gd name="connsiteY1" fmla="*/ 4666 h 2327920"/>
              <a:gd name="connsiteX2" fmla="*/ 4765692 w 4867438"/>
              <a:gd name="connsiteY2" fmla="*/ 864262 h 2327920"/>
              <a:gd name="connsiteX3" fmla="*/ 4704835 w 4867438"/>
              <a:gd name="connsiteY3" fmla="*/ 2296391 h 2327920"/>
              <a:gd name="connsiteX4" fmla="*/ 4473607 w 4867438"/>
              <a:gd name="connsiteY4" fmla="*/ 1413521 h 2327920"/>
              <a:gd name="connsiteX5" fmla="*/ 4335895 w 4867438"/>
              <a:gd name="connsiteY5" fmla="*/ 864262 h 2327920"/>
              <a:gd name="connsiteX6" fmla="*/ 2606441 w 4867438"/>
              <a:gd name="connsiteY6" fmla="*/ 434464 h 2327920"/>
              <a:gd name="connsiteX7" fmla="*/ 833266 w 4867438"/>
              <a:gd name="connsiteY7" fmla="*/ 751206 h 2327920"/>
              <a:gd name="connsiteX8" fmla="*/ 59262 w 4867438"/>
              <a:gd name="connsiteY8" fmla="*/ 2327920 h 2327920"/>
              <a:gd name="connsiteX9" fmla="*/ 287702 w 4867438"/>
              <a:gd name="connsiteY9" fmla="*/ 728207 h 2327920"/>
              <a:gd name="connsiteX0" fmla="*/ 287702 w 4867438"/>
              <a:gd name="connsiteY0" fmla="*/ 728207 h 2327920"/>
              <a:gd name="connsiteX1" fmla="*/ 2607428 w 4867438"/>
              <a:gd name="connsiteY1" fmla="*/ 4666 h 2327920"/>
              <a:gd name="connsiteX2" fmla="*/ 4765692 w 4867438"/>
              <a:gd name="connsiteY2" fmla="*/ 864262 h 2327920"/>
              <a:gd name="connsiteX3" fmla="*/ 4704835 w 4867438"/>
              <a:gd name="connsiteY3" fmla="*/ 2296391 h 2327920"/>
              <a:gd name="connsiteX4" fmla="*/ 4515648 w 4867438"/>
              <a:gd name="connsiteY4" fmla="*/ 1413521 h 2327920"/>
              <a:gd name="connsiteX5" fmla="*/ 4335895 w 4867438"/>
              <a:gd name="connsiteY5" fmla="*/ 864262 h 2327920"/>
              <a:gd name="connsiteX6" fmla="*/ 2606441 w 4867438"/>
              <a:gd name="connsiteY6" fmla="*/ 434464 h 2327920"/>
              <a:gd name="connsiteX7" fmla="*/ 833266 w 4867438"/>
              <a:gd name="connsiteY7" fmla="*/ 751206 h 2327920"/>
              <a:gd name="connsiteX8" fmla="*/ 59262 w 4867438"/>
              <a:gd name="connsiteY8" fmla="*/ 2327920 h 2327920"/>
              <a:gd name="connsiteX9" fmla="*/ 287702 w 4867438"/>
              <a:gd name="connsiteY9" fmla="*/ 728207 h 2327920"/>
              <a:gd name="connsiteX0" fmla="*/ 287702 w 4867438"/>
              <a:gd name="connsiteY0" fmla="*/ 728207 h 2327920"/>
              <a:gd name="connsiteX1" fmla="*/ 2607428 w 4867438"/>
              <a:gd name="connsiteY1" fmla="*/ 4666 h 2327920"/>
              <a:gd name="connsiteX2" fmla="*/ 4765692 w 4867438"/>
              <a:gd name="connsiteY2" fmla="*/ 864262 h 2327920"/>
              <a:gd name="connsiteX3" fmla="*/ 4704835 w 4867438"/>
              <a:gd name="connsiteY3" fmla="*/ 2296391 h 2327920"/>
              <a:gd name="connsiteX4" fmla="*/ 4515648 w 4867438"/>
              <a:gd name="connsiteY4" fmla="*/ 1413521 h 2327920"/>
              <a:gd name="connsiteX5" fmla="*/ 4335895 w 4867438"/>
              <a:gd name="connsiteY5" fmla="*/ 864262 h 2327920"/>
              <a:gd name="connsiteX6" fmla="*/ 2606441 w 4867438"/>
              <a:gd name="connsiteY6" fmla="*/ 434464 h 2327920"/>
              <a:gd name="connsiteX7" fmla="*/ 833266 w 4867438"/>
              <a:gd name="connsiteY7" fmla="*/ 751206 h 2327920"/>
              <a:gd name="connsiteX8" fmla="*/ 59262 w 4867438"/>
              <a:gd name="connsiteY8" fmla="*/ 2327920 h 2327920"/>
              <a:gd name="connsiteX9" fmla="*/ 287702 w 4867438"/>
              <a:gd name="connsiteY9" fmla="*/ 728207 h 2327920"/>
              <a:gd name="connsiteX0" fmla="*/ 287702 w 4867438"/>
              <a:gd name="connsiteY0" fmla="*/ 728207 h 2327920"/>
              <a:gd name="connsiteX1" fmla="*/ 2607428 w 4867438"/>
              <a:gd name="connsiteY1" fmla="*/ 4666 h 2327920"/>
              <a:gd name="connsiteX2" fmla="*/ 4765692 w 4867438"/>
              <a:gd name="connsiteY2" fmla="*/ 864262 h 2327920"/>
              <a:gd name="connsiteX3" fmla="*/ 4704835 w 4867438"/>
              <a:gd name="connsiteY3" fmla="*/ 2296391 h 2327920"/>
              <a:gd name="connsiteX4" fmla="*/ 4578710 w 4867438"/>
              <a:gd name="connsiteY4" fmla="*/ 1403011 h 2327920"/>
              <a:gd name="connsiteX5" fmla="*/ 4335895 w 4867438"/>
              <a:gd name="connsiteY5" fmla="*/ 864262 h 2327920"/>
              <a:gd name="connsiteX6" fmla="*/ 2606441 w 4867438"/>
              <a:gd name="connsiteY6" fmla="*/ 434464 h 2327920"/>
              <a:gd name="connsiteX7" fmla="*/ 833266 w 4867438"/>
              <a:gd name="connsiteY7" fmla="*/ 751206 h 2327920"/>
              <a:gd name="connsiteX8" fmla="*/ 59262 w 4867438"/>
              <a:gd name="connsiteY8" fmla="*/ 2327920 h 2327920"/>
              <a:gd name="connsiteX9" fmla="*/ 287702 w 4867438"/>
              <a:gd name="connsiteY9" fmla="*/ 728207 h 2327920"/>
              <a:gd name="connsiteX0" fmla="*/ 287702 w 4867438"/>
              <a:gd name="connsiteY0" fmla="*/ 728207 h 2327920"/>
              <a:gd name="connsiteX1" fmla="*/ 2607428 w 4867438"/>
              <a:gd name="connsiteY1" fmla="*/ 4666 h 2327920"/>
              <a:gd name="connsiteX2" fmla="*/ 4765692 w 4867438"/>
              <a:gd name="connsiteY2" fmla="*/ 864262 h 2327920"/>
              <a:gd name="connsiteX3" fmla="*/ 4704835 w 4867438"/>
              <a:gd name="connsiteY3" fmla="*/ 2296391 h 2327920"/>
              <a:gd name="connsiteX4" fmla="*/ 4335895 w 4867438"/>
              <a:gd name="connsiteY4" fmla="*/ 864262 h 2327920"/>
              <a:gd name="connsiteX5" fmla="*/ 2606441 w 4867438"/>
              <a:gd name="connsiteY5" fmla="*/ 434464 h 2327920"/>
              <a:gd name="connsiteX6" fmla="*/ 833266 w 4867438"/>
              <a:gd name="connsiteY6" fmla="*/ 751206 h 2327920"/>
              <a:gd name="connsiteX7" fmla="*/ 59262 w 4867438"/>
              <a:gd name="connsiteY7" fmla="*/ 2327920 h 2327920"/>
              <a:gd name="connsiteX8" fmla="*/ 287702 w 4867438"/>
              <a:gd name="connsiteY8" fmla="*/ 728207 h 2327920"/>
              <a:gd name="connsiteX0" fmla="*/ 287702 w 4867438"/>
              <a:gd name="connsiteY0" fmla="*/ 728207 h 2327920"/>
              <a:gd name="connsiteX1" fmla="*/ 2607428 w 4867438"/>
              <a:gd name="connsiteY1" fmla="*/ 4666 h 2327920"/>
              <a:gd name="connsiteX2" fmla="*/ 4765692 w 4867438"/>
              <a:gd name="connsiteY2" fmla="*/ 864262 h 2327920"/>
              <a:gd name="connsiteX3" fmla="*/ 4704835 w 4867438"/>
              <a:gd name="connsiteY3" fmla="*/ 2296391 h 2327920"/>
              <a:gd name="connsiteX4" fmla="*/ 4335895 w 4867438"/>
              <a:gd name="connsiteY4" fmla="*/ 864262 h 2327920"/>
              <a:gd name="connsiteX5" fmla="*/ 2606441 w 4867438"/>
              <a:gd name="connsiteY5" fmla="*/ 434464 h 2327920"/>
              <a:gd name="connsiteX6" fmla="*/ 675611 w 4867438"/>
              <a:gd name="connsiteY6" fmla="*/ 961413 h 2327920"/>
              <a:gd name="connsiteX7" fmla="*/ 59262 w 4867438"/>
              <a:gd name="connsiteY7" fmla="*/ 2327920 h 2327920"/>
              <a:gd name="connsiteX8" fmla="*/ 287702 w 4867438"/>
              <a:gd name="connsiteY8" fmla="*/ 728207 h 2327920"/>
              <a:gd name="connsiteX0" fmla="*/ 287702 w 4867438"/>
              <a:gd name="connsiteY0" fmla="*/ 728207 h 2327920"/>
              <a:gd name="connsiteX1" fmla="*/ 2607428 w 4867438"/>
              <a:gd name="connsiteY1" fmla="*/ 4666 h 2327920"/>
              <a:gd name="connsiteX2" fmla="*/ 4765692 w 4867438"/>
              <a:gd name="connsiteY2" fmla="*/ 864262 h 2327920"/>
              <a:gd name="connsiteX3" fmla="*/ 4704835 w 4867438"/>
              <a:gd name="connsiteY3" fmla="*/ 2296391 h 2327920"/>
              <a:gd name="connsiteX4" fmla="*/ 4335895 w 4867438"/>
              <a:gd name="connsiteY4" fmla="*/ 864262 h 2327920"/>
              <a:gd name="connsiteX5" fmla="*/ 2606441 w 4867438"/>
              <a:gd name="connsiteY5" fmla="*/ 434464 h 2327920"/>
              <a:gd name="connsiteX6" fmla="*/ 675611 w 4867438"/>
              <a:gd name="connsiteY6" fmla="*/ 961413 h 2327920"/>
              <a:gd name="connsiteX7" fmla="*/ 59262 w 4867438"/>
              <a:gd name="connsiteY7" fmla="*/ 2327920 h 2327920"/>
              <a:gd name="connsiteX8" fmla="*/ 287702 w 4867438"/>
              <a:gd name="connsiteY8" fmla="*/ 728207 h 2327920"/>
              <a:gd name="connsiteX0" fmla="*/ 287702 w 4867438"/>
              <a:gd name="connsiteY0" fmla="*/ 728207 h 2327920"/>
              <a:gd name="connsiteX1" fmla="*/ 2607428 w 4867438"/>
              <a:gd name="connsiteY1" fmla="*/ 4666 h 2327920"/>
              <a:gd name="connsiteX2" fmla="*/ 4765692 w 4867438"/>
              <a:gd name="connsiteY2" fmla="*/ 864262 h 2327920"/>
              <a:gd name="connsiteX3" fmla="*/ 4704835 w 4867438"/>
              <a:gd name="connsiteY3" fmla="*/ 2296391 h 2327920"/>
              <a:gd name="connsiteX4" fmla="*/ 4335895 w 4867438"/>
              <a:gd name="connsiteY4" fmla="*/ 864262 h 2327920"/>
              <a:gd name="connsiteX5" fmla="*/ 2606441 w 4867438"/>
              <a:gd name="connsiteY5" fmla="*/ 434464 h 2327920"/>
              <a:gd name="connsiteX6" fmla="*/ 675611 w 4867438"/>
              <a:gd name="connsiteY6" fmla="*/ 961413 h 2327920"/>
              <a:gd name="connsiteX7" fmla="*/ 59262 w 4867438"/>
              <a:gd name="connsiteY7" fmla="*/ 2327920 h 2327920"/>
              <a:gd name="connsiteX8" fmla="*/ 287702 w 4867438"/>
              <a:gd name="connsiteY8" fmla="*/ 728207 h 2327920"/>
              <a:gd name="connsiteX0" fmla="*/ 287702 w 4867438"/>
              <a:gd name="connsiteY0" fmla="*/ 728207 h 2327920"/>
              <a:gd name="connsiteX1" fmla="*/ 2607428 w 4867438"/>
              <a:gd name="connsiteY1" fmla="*/ 4666 h 2327920"/>
              <a:gd name="connsiteX2" fmla="*/ 4765692 w 4867438"/>
              <a:gd name="connsiteY2" fmla="*/ 864262 h 2327920"/>
              <a:gd name="connsiteX3" fmla="*/ 4704835 w 4867438"/>
              <a:gd name="connsiteY3" fmla="*/ 2296391 h 2327920"/>
              <a:gd name="connsiteX4" fmla="*/ 4472529 w 4867438"/>
              <a:gd name="connsiteY4" fmla="*/ 1042938 h 2327920"/>
              <a:gd name="connsiteX5" fmla="*/ 2606441 w 4867438"/>
              <a:gd name="connsiteY5" fmla="*/ 434464 h 2327920"/>
              <a:gd name="connsiteX6" fmla="*/ 675611 w 4867438"/>
              <a:gd name="connsiteY6" fmla="*/ 961413 h 2327920"/>
              <a:gd name="connsiteX7" fmla="*/ 59262 w 4867438"/>
              <a:gd name="connsiteY7" fmla="*/ 2327920 h 2327920"/>
              <a:gd name="connsiteX8" fmla="*/ 287702 w 4867438"/>
              <a:gd name="connsiteY8" fmla="*/ 728207 h 2327920"/>
              <a:gd name="connsiteX0" fmla="*/ 287702 w 4867438"/>
              <a:gd name="connsiteY0" fmla="*/ 728207 h 2327920"/>
              <a:gd name="connsiteX1" fmla="*/ 2607428 w 4867438"/>
              <a:gd name="connsiteY1" fmla="*/ 4666 h 2327920"/>
              <a:gd name="connsiteX2" fmla="*/ 4765692 w 4867438"/>
              <a:gd name="connsiteY2" fmla="*/ 864262 h 2327920"/>
              <a:gd name="connsiteX3" fmla="*/ 4704835 w 4867438"/>
              <a:gd name="connsiteY3" fmla="*/ 2296391 h 2327920"/>
              <a:gd name="connsiteX4" fmla="*/ 4472529 w 4867438"/>
              <a:gd name="connsiteY4" fmla="*/ 1042938 h 2327920"/>
              <a:gd name="connsiteX5" fmla="*/ 2606441 w 4867438"/>
              <a:gd name="connsiteY5" fmla="*/ 434464 h 2327920"/>
              <a:gd name="connsiteX6" fmla="*/ 675611 w 4867438"/>
              <a:gd name="connsiteY6" fmla="*/ 961413 h 2327920"/>
              <a:gd name="connsiteX7" fmla="*/ 59262 w 4867438"/>
              <a:gd name="connsiteY7" fmla="*/ 2327920 h 2327920"/>
              <a:gd name="connsiteX8" fmla="*/ 287702 w 4867438"/>
              <a:gd name="connsiteY8" fmla="*/ 728207 h 2327920"/>
              <a:gd name="connsiteX0" fmla="*/ 287702 w 4852092"/>
              <a:gd name="connsiteY0" fmla="*/ 724403 h 2324116"/>
              <a:gd name="connsiteX1" fmla="*/ 2607428 w 4852092"/>
              <a:gd name="connsiteY1" fmla="*/ 862 h 2324116"/>
              <a:gd name="connsiteX2" fmla="*/ 4744671 w 4852092"/>
              <a:gd name="connsiteY2" fmla="*/ 765865 h 2324116"/>
              <a:gd name="connsiteX3" fmla="*/ 4704835 w 4852092"/>
              <a:gd name="connsiteY3" fmla="*/ 2292587 h 2324116"/>
              <a:gd name="connsiteX4" fmla="*/ 4472529 w 4852092"/>
              <a:gd name="connsiteY4" fmla="*/ 1039134 h 2324116"/>
              <a:gd name="connsiteX5" fmla="*/ 2606441 w 4852092"/>
              <a:gd name="connsiteY5" fmla="*/ 430660 h 2324116"/>
              <a:gd name="connsiteX6" fmla="*/ 675611 w 4852092"/>
              <a:gd name="connsiteY6" fmla="*/ 957609 h 2324116"/>
              <a:gd name="connsiteX7" fmla="*/ 59262 w 4852092"/>
              <a:gd name="connsiteY7" fmla="*/ 2324116 h 2324116"/>
              <a:gd name="connsiteX8" fmla="*/ 287702 w 4852092"/>
              <a:gd name="connsiteY8" fmla="*/ 724403 h 2324116"/>
              <a:gd name="connsiteX0" fmla="*/ 323861 w 4835699"/>
              <a:gd name="connsiteY0" fmla="*/ 744751 h 2323443"/>
              <a:gd name="connsiteX1" fmla="*/ 2591035 w 4835699"/>
              <a:gd name="connsiteY1" fmla="*/ 189 h 2323443"/>
              <a:gd name="connsiteX2" fmla="*/ 4728278 w 4835699"/>
              <a:gd name="connsiteY2" fmla="*/ 765192 h 2323443"/>
              <a:gd name="connsiteX3" fmla="*/ 4688442 w 4835699"/>
              <a:gd name="connsiteY3" fmla="*/ 2291914 h 2323443"/>
              <a:gd name="connsiteX4" fmla="*/ 4456136 w 4835699"/>
              <a:gd name="connsiteY4" fmla="*/ 1038461 h 2323443"/>
              <a:gd name="connsiteX5" fmla="*/ 2590048 w 4835699"/>
              <a:gd name="connsiteY5" fmla="*/ 429987 h 2323443"/>
              <a:gd name="connsiteX6" fmla="*/ 659218 w 4835699"/>
              <a:gd name="connsiteY6" fmla="*/ 956936 h 2323443"/>
              <a:gd name="connsiteX7" fmla="*/ 42869 w 4835699"/>
              <a:gd name="connsiteY7" fmla="*/ 2323443 h 2323443"/>
              <a:gd name="connsiteX8" fmla="*/ 323861 w 4835699"/>
              <a:gd name="connsiteY8" fmla="*/ 744751 h 2323443"/>
              <a:gd name="connsiteX0" fmla="*/ 316214 w 4838562"/>
              <a:gd name="connsiteY0" fmla="*/ 839590 h 2323689"/>
              <a:gd name="connsiteX1" fmla="*/ 2593898 w 4838562"/>
              <a:gd name="connsiteY1" fmla="*/ 435 h 2323689"/>
              <a:gd name="connsiteX2" fmla="*/ 4731141 w 4838562"/>
              <a:gd name="connsiteY2" fmla="*/ 765438 h 2323689"/>
              <a:gd name="connsiteX3" fmla="*/ 4691305 w 4838562"/>
              <a:gd name="connsiteY3" fmla="*/ 2292160 h 2323689"/>
              <a:gd name="connsiteX4" fmla="*/ 4458999 w 4838562"/>
              <a:gd name="connsiteY4" fmla="*/ 1038707 h 2323689"/>
              <a:gd name="connsiteX5" fmla="*/ 2592911 w 4838562"/>
              <a:gd name="connsiteY5" fmla="*/ 430233 h 2323689"/>
              <a:gd name="connsiteX6" fmla="*/ 662081 w 4838562"/>
              <a:gd name="connsiteY6" fmla="*/ 957182 h 2323689"/>
              <a:gd name="connsiteX7" fmla="*/ 45732 w 4838562"/>
              <a:gd name="connsiteY7" fmla="*/ 2323689 h 2323689"/>
              <a:gd name="connsiteX8" fmla="*/ 316214 w 4838562"/>
              <a:gd name="connsiteY8" fmla="*/ 839590 h 2323689"/>
              <a:gd name="connsiteX0" fmla="*/ 316214 w 4838562"/>
              <a:gd name="connsiteY0" fmla="*/ 839289 h 2323388"/>
              <a:gd name="connsiteX1" fmla="*/ 2593898 w 4838562"/>
              <a:gd name="connsiteY1" fmla="*/ 134 h 2323388"/>
              <a:gd name="connsiteX2" fmla="*/ 4731141 w 4838562"/>
              <a:gd name="connsiteY2" fmla="*/ 796668 h 2323388"/>
              <a:gd name="connsiteX3" fmla="*/ 4691305 w 4838562"/>
              <a:gd name="connsiteY3" fmla="*/ 2291859 h 2323388"/>
              <a:gd name="connsiteX4" fmla="*/ 4458999 w 4838562"/>
              <a:gd name="connsiteY4" fmla="*/ 1038406 h 2323388"/>
              <a:gd name="connsiteX5" fmla="*/ 2592911 w 4838562"/>
              <a:gd name="connsiteY5" fmla="*/ 429932 h 2323388"/>
              <a:gd name="connsiteX6" fmla="*/ 662081 w 4838562"/>
              <a:gd name="connsiteY6" fmla="*/ 956881 h 2323388"/>
              <a:gd name="connsiteX7" fmla="*/ 45732 w 4838562"/>
              <a:gd name="connsiteY7" fmla="*/ 2323388 h 2323388"/>
              <a:gd name="connsiteX8" fmla="*/ 316214 w 4838562"/>
              <a:gd name="connsiteY8" fmla="*/ 839289 h 2323388"/>
              <a:gd name="connsiteX0" fmla="*/ 316214 w 4838562"/>
              <a:gd name="connsiteY0" fmla="*/ 839289 h 2323388"/>
              <a:gd name="connsiteX1" fmla="*/ 2593898 w 4838562"/>
              <a:gd name="connsiteY1" fmla="*/ 134 h 2323388"/>
              <a:gd name="connsiteX2" fmla="*/ 4731141 w 4838562"/>
              <a:gd name="connsiteY2" fmla="*/ 796668 h 2323388"/>
              <a:gd name="connsiteX3" fmla="*/ 4691305 w 4838562"/>
              <a:gd name="connsiteY3" fmla="*/ 2291859 h 2323388"/>
              <a:gd name="connsiteX4" fmla="*/ 4458999 w 4838562"/>
              <a:gd name="connsiteY4" fmla="*/ 1038406 h 2323388"/>
              <a:gd name="connsiteX5" fmla="*/ 2414235 w 4838562"/>
              <a:gd name="connsiteY5" fmla="*/ 429932 h 2323388"/>
              <a:gd name="connsiteX6" fmla="*/ 662081 w 4838562"/>
              <a:gd name="connsiteY6" fmla="*/ 956881 h 2323388"/>
              <a:gd name="connsiteX7" fmla="*/ 45732 w 4838562"/>
              <a:gd name="connsiteY7" fmla="*/ 2323388 h 2323388"/>
              <a:gd name="connsiteX8" fmla="*/ 316214 w 4838562"/>
              <a:gd name="connsiteY8" fmla="*/ 839289 h 2323388"/>
              <a:gd name="connsiteX0" fmla="*/ 316214 w 4838562"/>
              <a:gd name="connsiteY0" fmla="*/ 849793 h 2333892"/>
              <a:gd name="connsiteX1" fmla="*/ 2436243 w 4838562"/>
              <a:gd name="connsiteY1" fmla="*/ 128 h 2333892"/>
              <a:gd name="connsiteX2" fmla="*/ 4731141 w 4838562"/>
              <a:gd name="connsiteY2" fmla="*/ 807172 h 2333892"/>
              <a:gd name="connsiteX3" fmla="*/ 4691305 w 4838562"/>
              <a:gd name="connsiteY3" fmla="*/ 2302363 h 2333892"/>
              <a:gd name="connsiteX4" fmla="*/ 4458999 w 4838562"/>
              <a:gd name="connsiteY4" fmla="*/ 1048910 h 2333892"/>
              <a:gd name="connsiteX5" fmla="*/ 2414235 w 4838562"/>
              <a:gd name="connsiteY5" fmla="*/ 440436 h 2333892"/>
              <a:gd name="connsiteX6" fmla="*/ 662081 w 4838562"/>
              <a:gd name="connsiteY6" fmla="*/ 967385 h 2333892"/>
              <a:gd name="connsiteX7" fmla="*/ 45732 w 4838562"/>
              <a:gd name="connsiteY7" fmla="*/ 2333892 h 2333892"/>
              <a:gd name="connsiteX8" fmla="*/ 316214 w 4838562"/>
              <a:gd name="connsiteY8" fmla="*/ 849793 h 2333892"/>
              <a:gd name="connsiteX0" fmla="*/ 316214 w 4838562"/>
              <a:gd name="connsiteY0" fmla="*/ 849793 h 2333892"/>
              <a:gd name="connsiteX1" fmla="*/ 2436243 w 4838562"/>
              <a:gd name="connsiteY1" fmla="*/ 128 h 2333892"/>
              <a:gd name="connsiteX2" fmla="*/ 4731141 w 4838562"/>
              <a:gd name="connsiteY2" fmla="*/ 807172 h 2333892"/>
              <a:gd name="connsiteX3" fmla="*/ 4691305 w 4838562"/>
              <a:gd name="connsiteY3" fmla="*/ 2302363 h 2333892"/>
              <a:gd name="connsiteX4" fmla="*/ 4259303 w 4838562"/>
              <a:gd name="connsiteY4" fmla="*/ 1080441 h 2333892"/>
              <a:gd name="connsiteX5" fmla="*/ 2414235 w 4838562"/>
              <a:gd name="connsiteY5" fmla="*/ 440436 h 2333892"/>
              <a:gd name="connsiteX6" fmla="*/ 662081 w 4838562"/>
              <a:gd name="connsiteY6" fmla="*/ 967385 h 2333892"/>
              <a:gd name="connsiteX7" fmla="*/ 45732 w 4838562"/>
              <a:gd name="connsiteY7" fmla="*/ 2333892 h 2333892"/>
              <a:gd name="connsiteX8" fmla="*/ 316214 w 4838562"/>
              <a:gd name="connsiteY8" fmla="*/ 849793 h 2333892"/>
              <a:gd name="connsiteX0" fmla="*/ 316214 w 4734865"/>
              <a:gd name="connsiteY0" fmla="*/ 850021 h 2334120"/>
              <a:gd name="connsiteX1" fmla="*/ 2436243 w 4734865"/>
              <a:gd name="connsiteY1" fmla="*/ 356 h 2334120"/>
              <a:gd name="connsiteX2" fmla="*/ 4531445 w 4734865"/>
              <a:gd name="connsiteY2" fmla="*/ 901993 h 2334120"/>
              <a:gd name="connsiteX3" fmla="*/ 4691305 w 4734865"/>
              <a:gd name="connsiteY3" fmla="*/ 2302591 h 2334120"/>
              <a:gd name="connsiteX4" fmla="*/ 4259303 w 4734865"/>
              <a:gd name="connsiteY4" fmla="*/ 1080669 h 2334120"/>
              <a:gd name="connsiteX5" fmla="*/ 2414235 w 4734865"/>
              <a:gd name="connsiteY5" fmla="*/ 440664 h 2334120"/>
              <a:gd name="connsiteX6" fmla="*/ 662081 w 4734865"/>
              <a:gd name="connsiteY6" fmla="*/ 967613 h 2334120"/>
              <a:gd name="connsiteX7" fmla="*/ 45732 w 4734865"/>
              <a:gd name="connsiteY7" fmla="*/ 2334120 h 2334120"/>
              <a:gd name="connsiteX8" fmla="*/ 316214 w 4734865"/>
              <a:gd name="connsiteY8" fmla="*/ 850021 h 2334120"/>
              <a:gd name="connsiteX0" fmla="*/ 316214 w 4734865"/>
              <a:gd name="connsiteY0" fmla="*/ 850021 h 2334120"/>
              <a:gd name="connsiteX1" fmla="*/ 2404712 w 4734865"/>
              <a:gd name="connsiteY1" fmla="*/ 356 h 2334120"/>
              <a:gd name="connsiteX2" fmla="*/ 4531445 w 4734865"/>
              <a:gd name="connsiteY2" fmla="*/ 901993 h 2334120"/>
              <a:gd name="connsiteX3" fmla="*/ 4691305 w 4734865"/>
              <a:gd name="connsiteY3" fmla="*/ 2302591 h 2334120"/>
              <a:gd name="connsiteX4" fmla="*/ 4259303 w 4734865"/>
              <a:gd name="connsiteY4" fmla="*/ 1080669 h 2334120"/>
              <a:gd name="connsiteX5" fmla="*/ 2414235 w 4734865"/>
              <a:gd name="connsiteY5" fmla="*/ 440664 h 2334120"/>
              <a:gd name="connsiteX6" fmla="*/ 662081 w 4734865"/>
              <a:gd name="connsiteY6" fmla="*/ 967613 h 2334120"/>
              <a:gd name="connsiteX7" fmla="*/ 45732 w 4734865"/>
              <a:gd name="connsiteY7" fmla="*/ 2334120 h 2334120"/>
              <a:gd name="connsiteX8" fmla="*/ 316214 w 4734865"/>
              <a:gd name="connsiteY8" fmla="*/ 850021 h 2334120"/>
              <a:gd name="connsiteX0" fmla="*/ 316214 w 4734865"/>
              <a:gd name="connsiteY0" fmla="*/ 850021 h 2334120"/>
              <a:gd name="connsiteX1" fmla="*/ 2404712 w 4734865"/>
              <a:gd name="connsiteY1" fmla="*/ 356 h 2334120"/>
              <a:gd name="connsiteX2" fmla="*/ 4531445 w 4734865"/>
              <a:gd name="connsiteY2" fmla="*/ 901993 h 2334120"/>
              <a:gd name="connsiteX3" fmla="*/ 4691305 w 4734865"/>
              <a:gd name="connsiteY3" fmla="*/ 2302591 h 2334120"/>
              <a:gd name="connsiteX4" fmla="*/ 4259303 w 4734865"/>
              <a:gd name="connsiteY4" fmla="*/ 1080669 h 2334120"/>
              <a:gd name="connsiteX5" fmla="*/ 2393215 w 4734865"/>
              <a:gd name="connsiteY5" fmla="*/ 314540 h 2334120"/>
              <a:gd name="connsiteX6" fmla="*/ 662081 w 4734865"/>
              <a:gd name="connsiteY6" fmla="*/ 967613 h 2334120"/>
              <a:gd name="connsiteX7" fmla="*/ 45732 w 4734865"/>
              <a:gd name="connsiteY7" fmla="*/ 2334120 h 2334120"/>
              <a:gd name="connsiteX8" fmla="*/ 316214 w 4734865"/>
              <a:gd name="connsiteY8" fmla="*/ 850021 h 2334120"/>
              <a:gd name="connsiteX0" fmla="*/ 316214 w 4734865"/>
              <a:gd name="connsiteY0" fmla="*/ 850021 h 2334120"/>
              <a:gd name="connsiteX1" fmla="*/ 2404712 w 4734865"/>
              <a:gd name="connsiteY1" fmla="*/ 356 h 2334120"/>
              <a:gd name="connsiteX2" fmla="*/ 4531445 w 4734865"/>
              <a:gd name="connsiteY2" fmla="*/ 901993 h 2334120"/>
              <a:gd name="connsiteX3" fmla="*/ 4691305 w 4734865"/>
              <a:gd name="connsiteY3" fmla="*/ 2302591 h 2334120"/>
              <a:gd name="connsiteX4" fmla="*/ 4259303 w 4734865"/>
              <a:gd name="connsiteY4" fmla="*/ 1080669 h 2334120"/>
              <a:gd name="connsiteX5" fmla="*/ 2424746 w 4734865"/>
              <a:gd name="connsiteY5" fmla="*/ 346071 h 2334120"/>
              <a:gd name="connsiteX6" fmla="*/ 662081 w 4734865"/>
              <a:gd name="connsiteY6" fmla="*/ 967613 h 2334120"/>
              <a:gd name="connsiteX7" fmla="*/ 45732 w 4734865"/>
              <a:gd name="connsiteY7" fmla="*/ 2334120 h 2334120"/>
              <a:gd name="connsiteX8" fmla="*/ 316214 w 4734865"/>
              <a:gd name="connsiteY8" fmla="*/ 850021 h 2334120"/>
              <a:gd name="connsiteX0" fmla="*/ 316214 w 4721252"/>
              <a:gd name="connsiteY0" fmla="*/ 850519 h 2334618"/>
              <a:gd name="connsiteX1" fmla="*/ 2404712 w 4721252"/>
              <a:gd name="connsiteY1" fmla="*/ 854 h 2334618"/>
              <a:gd name="connsiteX2" fmla="*/ 4468383 w 4721252"/>
              <a:gd name="connsiteY2" fmla="*/ 934022 h 2334618"/>
              <a:gd name="connsiteX3" fmla="*/ 4691305 w 4721252"/>
              <a:gd name="connsiteY3" fmla="*/ 2303089 h 2334618"/>
              <a:gd name="connsiteX4" fmla="*/ 4259303 w 4721252"/>
              <a:gd name="connsiteY4" fmla="*/ 1081167 h 2334618"/>
              <a:gd name="connsiteX5" fmla="*/ 2424746 w 4721252"/>
              <a:gd name="connsiteY5" fmla="*/ 346569 h 2334618"/>
              <a:gd name="connsiteX6" fmla="*/ 662081 w 4721252"/>
              <a:gd name="connsiteY6" fmla="*/ 968111 h 2334618"/>
              <a:gd name="connsiteX7" fmla="*/ 45732 w 4721252"/>
              <a:gd name="connsiteY7" fmla="*/ 2334618 h 2334618"/>
              <a:gd name="connsiteX8" fmla="*/ 316214 w 4721252"/>
              <a:gd name="connsiteY8" fmla="*/ 850519 h 2334618"/>
              <a:gd name="connsiteX0" fmla="*/ 382478 w 4703433"/>
              <a:gd name="connsiteY0" fmla="*/ 902317 h 2333864"/>
              <a:gd name="connsiteX1" fmla="*/ 2386893 w 4703433"/>
              <a:gd name="connsiteY1" fmla="*/ 100 h 2333864"/>
              <a:gd name="connsiteX2" fmla="*/ 4450564 w 4703433"/>
              <a:gd name="connsiteY2" fmla="*/ 933268 h 2333864"/>
              <a:gd name="connsiteX3" fmla="*/ 4673486 w 4703433"/>
              <a:gd name="connsiteY3" fmla="*/ 2302335 h 2333864"/>
              <a:gd name="connsiteX4" fmla="*/ 4241484 w 4703433"/>
              <a:gd name="connsiteY4" fmla="*/ 1080413 h 2333864"/>
              <a:gd name="connsiteX5" fmla="*/ 2406927 w 4703433"/>
              <a:gd name="connsiteY5" fmla="*/ 345815 h 2333864"/>
              <a:gd name="connsiteX6" fmla="*/ 644262 w 4703433"/>
              <a:gd name="connsiteY6" fmla="*/ 967357 h 2333864"/>
              <a:gd name="connsiteX7" fmla="*/ 27913 w 4703433"/>
              <a:gd name="connsiteY7" fmla="*/ 2333864 h 2333864"/>
              <a:gd name="connsiteX8" fmla="*/ 382478 w 4703433"/>
              <a:gd name="connsiteY8" fmla="*/ 902317 h 2333864"/>
              <a:gd name="connsiteX0" fmla="*/ 382478 w 4703433"/>
              <a:gd name="connsiteY0" fmla="*/ 902317 h 2333864"/>
              <a:gd name="connsiteX1" fmla="*/ 2386893 w 4703433"/>
              <a:gd name="connsiteY1" fmla="*/ 100 h 2333864"/>
              <a:gd name="connsiteX2" fmla="*/ 4450564 w 4703433"/>
              <a:gd name="connsiteY2" fmla="*/ 933268 h 2333864"/>
              <a:gd name="connsiteX3" fmla="*/ 4673486 w 4703433"/>
              <a:gd name="connsiteY3" fmla="*/ 2302335 h 2333864"/>
              <a:gd name="connsiteX4" fmla="*/ 4241484 w 4703433"/>
              <a:gd name="connsiteY4" fmla="*/ 1080413 h 2333864"/>
              <a:gd name="connsiteX5" fmla="*/ 2406927 w 4703433"/>
              <a:gd name="connsiteY5" fmla="*/ 345815 h 2333864"/>
              <a:gd name="connsiteX6" fmla="*/ 644262 w 4703433"/>
              <a:gd name="connsiteY6" fmla="*/ 967357 h 2333864"/>
              <a:gd name="connsiteX7" fmla="*/ 27913 w 4703433"/>
              <a:gd name="connsiteY7" fmla="*/ 2333864 h 2333864"/>
              <a:gd name="connsiteX8" fmla="*/ 382478 w 4703433"/>
              <a:gd name="connsiteY8" fmla="*/ 902317 h 2333864"/>
              <a:gd name="connsiteX0" fmla="*/ 382478 w 4703433"/>
              <a:gd name="connsiteY0" fmla="*/ 902317 h 2333864"/>
              <a:gd name="connsiteX1" fmla="*/ 2386893 w 4703433"/>
              <a:gd name="connsiteY1" fmla="*/ 100 h 2333864"/>
              <a:gd name="connsiteX2" fmla="*/ 4450564 w 4703433"/>
              <a:gd name="connsiteY2" fmla="*/ 933268 h 2333864"/>
              <a:gd name="connsiteX3" fmla="*/ 4673486 w 4703433"/>
              <a:gd name="connsiteY3" fmla="*/ 2302335 h 2333864"/>
              <a:gd name="connsiteX4" fmla="*/ 4241484 w 4703433"/>
              <a:gd name="connsiteY4" fmla="*/ 1080413 h 2333864"/>
              <a:gd name="connsiteX5" fmla="*/ 2406927 w 4703433"/>
              <a:gd name="connsiteY5" fmla="*/ 345815 h 2333864"/>
              <a:gd name="connsiteX6" fmla="*/ 644262 w 4703433"/>
              <a:gd name="connsiteY6" fmla="*/ 967357 h 2333864"/>
              <a:gd name="connsiteX7" fmla="*/ 27913 w 4703433"/>
              <a:gd name="connsiteY7" fmla="*/ 2333864 h 2333864"/>
              <a:gd name="connsiteX8" fmla="*/ 382478 w 4703433"/>
              <a:gd name="connsiteY8" fmla="*/ 902317 h 2333864"/>
              <a:gd name="connsiteX0" fmla="*/ 382478 w 4703433"/>
              <a:gd name="connsiteY0" fmla="*/ 902317 h 2333864"/>
              <a:gd name="connsiteX1" fmla="*/ 2386893 w 4703433"/>
              <a:gd name="connsiteY1" fmla="*/ 100 h 2333864"/>
              <a:gd name="connsiteX2" fmla="*/ 4450564 w 4703433"/>
              <a:gd name="connsiteY2" fmla="*/ 933268 h 2333864"/>
              <a:gd name="connsiteX3" fmla="*/ 4673486 w 4703433"/>
              <a:gd name="connsiteY3" fmla="*/ 2302335 h 2333864"/>
              <a:gd name="connsiteX4" fmla="*/ 4241484 w 4703433"/>
              <a:gd name="connsiteY4" fmla="*/ 1080413 h 2333864"/>
              <a:gd name="connsiteX5" fmla="*/ 2406927 w 4703433"/>
              <a:gd name="connsiteY5" fmla="*/ 345815 h 2333864"/>
              <a:gd name="connsiteX6" fmla="*/ 644262 w 4703433"/>
              <a:gd name="connsiteY6" fmla="*/ 967357 h 2333864"/>
              <a:gd name="connsiteX7" fmla="*/ 27913 w 4703433"/>
              <a:gd name="connsiteY7" fmla="*/ 2333864 h 2333864"/>
              <a:gd name="connsiteX8" fmla="*/ 382478 w 4703433"/>
              <a:gd name="connsiteY8" fmla="*/ 902317 h 2333864"/>
              <a:gd name="connsiteX0" fmla="*/ 382478 w 4703433"/>
              <a:gd name="connsiteY0" fmla="*/ 902317 h 2333864"/>
              <a:gd name="connsiteX1" fmla="*/ 2386893 w 4703433"/>
              <a:gd name="connsiteY1" fmla="*/ 100 h 2333864"/>
              <a:gd name="connsiteX2" fmla="*/ 4450564 w 4703433"/>
              <a:gd name="connsiteY2" fmla="*/ 933268 h 2333864"/>
              <a:gd name="connsiteX3" fmla="*/ 4673486 w 4703433"/>
              <a:gd name="connsiteY3" fmla="*/ 2302335 h 2333864"/>
              <a:gd name="connsiteX4" fmla="*/ 4241484 w 4703433"/>
              <a:gd name="connsiteY4" fmla="*/ 1080413 h 2333864"/>
              <a:gd name="connsiteX5" fmla="*/ 2406927 w 4703433"/>
              <a:gd name="connsiteY5" fmla="*/ 345815 h 2333864"/>
              <a:gd name="connsiteX6" fmla="*/ 644262 w 4703433"/>
              <a:gd name="connsiteY6" fmla="*/ 967357 h 2333864"/>
              <a:gd name="connsiteX7" fmla="*/ 27913 w 4703433"/>
              <a:gd name="connsiteY7" fmla="*/ 2333864 h 2333864"/>
              <a:gd name="connsiteX8" fmla="*/ 382478 w 4703433"/>
              <a:gd name="connsiteY8" fmla="*/ 902317 h 2333864"/>
              <a:gd name="connsiteX0" fmla="*/ 382478 w 4730160"/>
              <a:gd name="connsiteY0" fmla="*/ 902317 h 2333864"/>
              <a:gd name="connsiteX1" fmla="*/ 2386893 w 4730160"/>
              <a:gd name="connsiteY1" fmla="*/ 100 h 2333864"/>
              <a:gd name="connsiteX2" fmla="*/ 4450564 w 4730160"/>
              <a:gd name="connsiteY2" fmla="*/ 933268 h 2333864"/>
              <a:gd name="connsiteX3" fmla="*/ 4673486 w 4730160"/>
              <a:gd name="connsiteY3" fmla="*/ 2302335 h 2333864"/>
              <a:gd name="connsiteX4" fmla="*/ 4241484 w 4730160"/>
              <a:gd name="connsiteY4" fmla="*/ 1080413 h 2333864"/>
              <a:gd name="connsiteX5" fmla="*/ 2406927 w 4730160"/>
              <a:gd name="connsiteY5" fmla="*/ 345815 h 2333864"/>
              <a:gd name="connsiteX6" fmla="*/ 644262 w 4730160"/>
              <a:gd name="connsiteY6" fmla="*/ 967357 h 2333864"/>
              <a:gd name="connsiteX7" fmla="*/ 27913 w 4730160"/>
              <a:gd name="connsiteY7" fmla="*/ 2333864 h 2333864"/>
              <a:gd name="connsiteX8" fmla="*/ 382478 w 4730160"/>
              <a:gd name="connsiteY8" fmla="*/ 902317 h 2333864"/>
              <a:gd name="connsiteX0" fmla="*/ 382478 w 4730160"/>
              <a:gd name="connsiteY0" fmla="*/ 902317 h 2333864"/>
              <a:gd name="connsiteX1" fmla="*/ 2386893 w 4730160"/>
              <a:gd name="connsiteY1" fmla="*/ 100 h 2333864"/>
              <a:gd name="connsiteX2" fmla="*/ 4450564 w 4730160"/>
              <a:gd name="connsiteY2" fmla="*/ 933268 h 2333864"/>
              <a:gd name="connsiteX3" fmla="*/ 4673486 w 4730160"/>
              <a:gd name="connsiteY3" fmla="*/ 2302335 h 2333864"/>
              <a:gd name="connsiteX4" fmla="*/ 4157401 w 4730160"/>
              <a:gd name="connsiteY4" fmla="*/ 964799 h 2333864"/>
              <a:gd name="connsiteX5" fmla="*/ 2406927 w 4730160"/>
              <a:gd name="connsiteY5" fmla="*/ 345815 h 2333864"/>
              <a:gd name="connsiteX6" fmla="*/ 644262 w 4730160"/>
              <a:gd name="connsiteY6" fmla="*/ 967357 h 2333864"/>
              <a:gd name="connsiteX7" fmla="*/ 27913 w 4730160"/>
              <a:gd name="connsiteY7" fmla="*/ 2333864 h 2333864"/>
              <a:gd name="connsiteX8" fmla="*/ 382478 w 4730160"/>
              <a:gd name="connsiteY8" fmla="*/ 902317 h 2333864"/>
              <a:gd name="connsiteX0" fmla="*/ 382478 w 4730160"/>
              <a:gd name="connsiteY0" fmla="*/ 902317 h 2333864"/>
              <a:gd name="connsiteX1" fmla="*/ 2386893 w 4730160"/>
              <a:gd name="connsiteY1" fmla="*/ 100 h 2333864"/>
              <a:gd name="connsiteX2" fmla="*/ 4450564 w 4730160"/>
              <a:gd name="connsiteY2" fmla="*/ 933268 h 2333864"/>
              <a:gd name="connsiteX3" fmla="*/ 4673486 w 4730160"/>
              <a:gd name="connsiteY3" fmla="*/ 2302335 h 2333864"/>
              <a:gd name="connsiteX4" fmla="*/ 4157401 w 4730160"/>
              <a:gd name="connsiteY4" fmla="*/ 964799 h 2333864"/>
              <a:gd name="connsiteX5" fmla="*/ 2406927 w 4730160"/>
              <a:gd name="connsiteY5" fmla="*/ 345815 h 2333864"/>
              <a:gd name="connsiteX6" fmla="*/ 644262 w 4730160"/>
              <a:gd name="connsiteY6" fmla="*/ 967357 h 2333864"/>
              <a:gd name="connsiteX7" fmla="*/ 27913 w 4730160"/>
              <a:gd name="connsiteY7" fmla="*/ 2333864 h 2333864"/>
              <a:gd name="connsiteX8" fmla="*/ 382478 w 4730160"/>
              <a:gd name="connsiteY8" fmla="*/ 902317 h 2333864"/>
              <a:gd name="connsiteX0" fmla="*/ 382478 w 4730160"/>
              <a:gd name="connsiteY0" fmla="*/ 902317 h 2333864"/>
              <a:gd name="connsiteX1" fmla="*/ 2386893 w 4730160"/>
              <a:gd name="connsiteY1" fmla="*/ 100 h 2333864"/>
              <a:gd name="connsiteX2" fmla="*/ 4450564 w 4730160"/>
              <a:gd name="connsiteY2" fmla="*/ 933268 h 2333864"/>
              <a:gd name="connsiteX3" fmla="*/ 4673486 w 4730160"/>
              <a:gd name="connsiteY3" fmla="*/ 2302335 h 2333864"/>
              <a:gd name="connsiteX4" fmla="*/ 4157401 w 4730160"/>
              <a:gd name="connsiteY4" fmla="*/ 964799 h 2333864"/>
              <a:gd name="connsiteX5" fmla="*/ 2406927 w 4730160"/>
              <a:gd name="connsiteY5" fmla="*/ 345815 h 2333864"/>
              <a:gd name="connsiteX6" fmla="*/ 644262 w 4730160"/>
              <a:gd name="connsiteY6" fmla="*/ 967357 h 2333864"/>
              <a:gd name="connsiteX7" fmla="*/ 27913 w 4730160"/>
              <a:gd name="connsiteY7" fmla="*/ 2333864 h 2333864"/>
              <a:gd name="connsiteX8" fmla="*/ 382478 w 4730160"/>
              <a:gd name="connsiteY8" fmla="*/ 902317 h 2333864"/>
              <a:gd name="connsiteX0" fmla="*/ 382478 w 4730160"/>
              <a:gd name="connsiteY0" fmla="*/ 902317 h 2333864"/>
              <a:gd name="connsiteX1" fmla="*/ 2386893 w 4730160"/>
              <a:gd name="connsiteY1" fmla="*/ 100 h 2333864"/>
              <a:gd name="connsiteX2" fmla="*/ 4450564 w 4730160"/>
              <a:gd name="connsiteY2" fmla="*/ 933268 h 2333864"/>
              <a:gd name="connsiteX3" fmla="*/ 4673486 w 4730160"/>
              <a:gd name="connsiteY3" fmla="*/ 2302335 h 2333864"/>
              <a:gd name="connsiteX4" fmla="*/ 4157401 w 4730160"/>
              <a:gd name="connsiteY4" fmla="*/ 964799 h 2333864"/>
              <a:gd name="connsiteX5" fmla="*/ 2406927 w 4730160"/>
              <a:gd name="connsiteY5" fmla="*/ 345815 h 2333864"/>
              <a:gd name="connsiteX6" fmla="*/ 644262 w 4730160"/>
              <a:gd name="connsiteY6" fmla="*/ 967357 h 2333864"/>
              <a:gd name="connsiteX7" fmla="*/ 27913 w 4730160"/>
              <a:gd name="connsiteY7" fmla="*/ 2333864 h 2333864"/>
              <a:gd name="connsiteX8" fmla="*/ 382478 w 4730160"/>
              <a:gd name="connsiteY8" fmla="*/ 902317 h 2333864"/>
              <a:gd name="connsiteX0" fmla="*/ 356355 w 4704037"/>
              <a:gd name="connsiteY0" fmla="*/ 902317 h 2302335"/>
              <a:gd name="connsiteX1" fmla="*/ 2360770 w 4704037"/>
              <a:gd name="connsiteY1" fmla="*/ 100 h 2302335"/>
              <a:gd name="connsiteX2" fmla="*/ 4424441 w 4704037"/>
              <a:gd name="connsiteY2" fmla="*/ 933268 h 2302335"/>
              <a:gd name="connsiteX3" fmla="*/ 4647363 w 4704037"/>
              <a:gd name="connsiteY3" fmla="*/ 2302335 h 2302335"/>
              <a:gd name="connsiteX4" fmla="*/ 4131278 w 4704037"/>
              <a:gd name="connsiteY4" fmla="*/ 964799 h 2302335"/>
              <a:gd name="connsiteX5" fmla="*/ 2380804 w 4704037"/>
              <a:gd name="connsiteY5" fmla="*/ 345815 h 2302335"/>
              <a:gd name="connsiteX6" fmla="*/ 618139 w 4704037"/>
              <a:gd name="connsiteY6" fmla="*/ 967357 h 2302335"/>
              <a:gd name="connsiteX7" fmla="*/ 33321 w 4704037"/>
              <a:gd name="connsiteY7" fmla="*/ 2113147 h 2302335"/>
              <a:gd name="connsiteX8" fmla="*/ 356355 w 4704037"/>
              <a:gd name="connsiteY8" fmla="*/ 902317 h 2302335"/>
              <a:gd name="connsiteX0" fmla="*/ 356355 w 4749660"/>
              <a:gd name="connsiteY0" fmla="*/ 902317 h 2113147"/>
              <a:gd name="connsiteX1" fmla="*/ 2360770 w 4749660"/>
              <a:gd name="connsiteY1" fmla="*/ 100 h 2113147"/>
              <a:gd name="connsiteX2" fmla="*/ 4424441 w 4749660"/>
              <a:gd name="connsiteY2" fmla="*/ 933268 h 2113147"/>
              <a:gd name="connsiteX3" fmla="*/ 4710425 w 4749660"/>
              <a:gd name="connsiteY3" fmla="*/ 2092129 h 2113147"/>
              <a:gd name="connsiteX4" fmla="*/ 4131278 w 4749660"/>
              <a:gd name="connsiteY4" fmla="*/ 964799 h 2113147"/>
              <a:gd name="connsiteX5" fmla="*/ 2380804 w 4749660"/>
              <a:gd name="connsiteY5" fmla="*/ 345815 h 2113147"/>
              <a:gd name="connsiteX6" fmla="*/ 618139 w 4749660"/>
              <a:gd name="connsiteY6" fmla="*/ 967357 h 2113147"/>
              <a:gd name="connsiteX7" fmla="*/ 33321 w 4749660"/>
              <a:gd name="connsiteY7" fmla="*/ 2113147 h 2113147"/>
              <a:gd name="connsiteX8" fmla="*/ 356355 w 4749660"/>
              <a:gd name="connsiteY8" fmla="*/ 902317 h 2113147"/>
              <a:gd name="connsiteX0" fmla="*/ 356355 w 4749660"/>
              <a:gd name="connsiteY0" fmla="*/ 902317 h 2113147"/>
              <a:gd name="connsiteX1" fmla="*/ 2360770 w 4749660"/>
              <a:gd name="connsiteY1" fmla="*/ 100 h 2113147"/>
              <a:gd name="connsiteX2" fmla="*/ 4424441 w 4749660"/>
              <a:gd name="connsiteY2" fmla="*/ 933268 h 2113147"/>
              <a:gd name="connsiteX3" fmla="*/ 4710425 w 4749660"/>
              <a:gd name="connsiteY3" fmla="*/ 2092129 h 2113147"/>
              <a:gd name="connsiteX4" fmla="*/ 4095652 w 4749660"/>
              <a:gd name="connsiteY4" fmla="*/ 1000425 h 2113147"/>
              <a:gd name="connsiteX5" fmla="*/ 2380804 w 4749660"/>
              <a:gd name="connsiteY5" fmla="*/ 345815 h 2113147"/>
              <a:gd name="connsiteX6" fmla="*/ 618139 w 4749660"/>
              <a:gd name="connsiteY6" fmla="*/ 967357 h 2113147"/>
              <a:gd name="connsiteX7" fmla="*/ 33321 w 4749660"/>
              <a:gd name="connsiteY7" fmla="*/ 2113147 h 2113147"/>
              <a:gd name="connsiteX8" fmla="*/ 356355 w 4749660"/>
              <a:gd name="connsiteY8" fmla="*/ 902317 h 2113147"/>
              <a:gd name="connsiteX0" fmla="*/ 356355 w 4805809"/>
              <a:gd name="connsiteY0" fmla="*/ 914028 h 2124858"/>
              <a:gd name="connsiteX1" fmla="*/ 2360770 w 4805809"/>
              <a:gd name="connsiteY1" fmla="*/ 11811 h 2124858"/>
              <a:gd name="connsiteX2" fmla="*/ 4578820 w 4805809"/>
              <a:gd name="connsiteY2" fmla="*/ 695597 h 2124858"/>
              <a:gd name="connsiteX3" fmla="*/ 4710425 w 4805809"/>
              <a:gd name="connsiteY3" fmla="*/ 2103840 h 2124858"/>
              <a:gd name="connsiteX4" fmla="*/ 4095652 w 4805809"/>
              <a:gd name="connsiteY4" fmla="*/ 1012136 h 2124858"/>
              <a:gd name="connsiteX5" fmla="*/ 2380804 w 4805809"/>
              <a:gd name="connsiteY5" fmla="*/ 357526 h 2124858"/>
              <a:gd name="connsiteX6" fmla="*/ 618139 w 4805809"/>
              <a:gd name="connsiteY6" fmla="*/ 979068 h 2124858"/>
              <a:gd name="connsiteX7" fmla="*/ 33321 w 4805809"/>
              <a:gd name="connsiteY7" fmla="*/ 2124858 h 2124858"/>
              <a:gd name="connsiteX8" fmla="*/ 356355 w 4805809"/>
              <a:gd name="connsiteY8" fmla="*/ 914028 h 2124858"/>
              <a:gd name="connsiteX0" fmla="*/ 356355 w 4805809"/>
              <a:gd name="connsiteY0" fmla="*/ 914028 h 2124858"/>
              <a:gd name="connsiteX1" fmla="*/ 2360770 w 4805809"/>
              <a:gd name="connsiteY1" fmla="*/ 11811 h 2124858"/>
              <a:gd name="connsiteX2" fmla="*/ 4578820 w 4805809"/>
              <a:gd name="connsiteY2" fmla="*/ 695597 h 2124858"/>
              <a:gd name="connsiteX3" fmla="*/ 4710425 w 4805809"/>
              <a:gd name="connsiteY3" fmla="*/ 2103840 h 2124858"/>
              <a:gd name="connsiteX4" fmla="*/ 4095652 w 4805809"/>
              <a:gd name="connsiteY4" fmla="*/ 1214017 h 2124858"/>
              <a:gd name="connsiteX5" fmla="*/ 2380804 w 4805809"/>
              <a:gd name="connsiteY5" fmla="*/ 357526 h 2124858"/>
              <a:gd name="connsiteX6" fmla="*/ 618139 w 4805809"/>
              <a:gd name="connsiteY6" fmla="*/ 979068 h 2124858"/>
              <a:gd name="connsiteX7" fmla="*/ 33321 w 4805809"/>
              <a:gd name="connsiteY7" fmla="*/ 2124858 h 2124858"/>
              <a:gd name="connsiteX8" fmla="*/ 356355 w 4805809"/>
              <a:gd name="connsiteY8" fmla="*/ 914028 h 2124858"/>
              <a:gd name="connsiteX0" fmla="*/ 356355 w 4805809"/>
              <a:gd name="connsiteY0" fmla="*/ 914028 h 2124858"/>
              <a:gd name="connsiteX1" fmla="*/ 2360770 w 4805809"/>
              <a:gd name="connsiteY1" fmla="*/ 11811 h 2124858"/>
              <a:gd name="connsiteX2" fmla="*/ 4578820 w 4805809"/>
              <a:gd name="connsiteY2" fmla="*/ 695597 h 2124858"/>
              <a:gd name="connsiteX3" fmla="*/ 4710425 w 4805809"/>
              <a:gd name="connsiteY3" fmla="*/ 2103840 h 2124858"/>
              <a:gd name="connsiteX4" fmla="*/ 4095652 w 4805809"/>
              <a:gd name="connsiteY4" fmla="*/ 1214017 h 2124858"/>
              <a:gd name="connsiteX5" fmla="*/ 2404555 w 4805809"/>
              <a:gd name="connsiteY5" fmla="*/ 511905 h 2124858"/>
              <a:gd name="connsiteX6" fmla="*/ 618139 w 4805809"/>
              <a:gd name="connsiteY6" fmla="*/ 979068 h 2124858"/>
              <a:gd name="connsiteX7" fmla="*/ 33321 w 4805809"/>
              <a:gd name="connsiteY7" fmla="*/ 2124858 h 2124858"/>
              <a:gd name="connsiteX8" fmla="*/ 356355 w 4805809"/>
              <a:gd name="connsiteY8" fmla="*/ 914028 h 2124858"/>
              <a:gd name="connsiteX0" fmla="*/ 356355 w 4805809"/>
              <a:gd name="connsiteY0" fmla="*/ 980852 h 2191682"/>
              <a:gd name="connsiteX1" fmla="*/ 2360770 w 4805809"/>
              <a:gd name="connsiteY1" fmla="*/ 7383 h 2191682"/>
              <a:gd name="connsiteX2" fmla="*/ 4578820 w 4805809"/>
              <a:gd name="connsiteY2" fmla="*/ 762421 h 2191682"/>
              <a:gd name="connsiteX3" fmla="*/ 4710425 w 4805809"/>
              <a:gd name="connsiteY3" fmla="*/ 2170664 h 2191682"/>
              <a:gd name="connsiteX4" fmla="*/ 4095652 w 4805809"/>
              <a:gd name="connsiteY4" fmla="*/ 1280841 h 2191682"/>
              <a:gd name="connsiteX5" fmla="*/ 2404555 w 4805809"/>
              <a:gd name="connsiteY5" fmla="*/ 578729 h 2191682"/>
              <a:gd name="connsiteX6" fmla="*/ 618139 w 4805809"/>
              <a:gd name="connsiteY6" fmla="*/ 1045892 h 2191682"/>
              <a:gd name="connsiteX7" fmla="*/ 33321 w 4805809"/>
              <a:gd name="connsiteY7" fmla="*/ 2191682 h 2191682"/>
              <a:gd name="connsiteX8" fmla="*/ 356355 w 4805809"/>
              <a:gd name="connsiteY8" fmla="*/ 980852 h 2191682"/>
              <a:gd name="connsiteX0" fmla="*/ 356355 w 4994697"/>
              <a:gd name="connsiteY0" fmla="*/ 980852 h 2191682"/>
              <a:gd name="connsiteX1" fmla="*/ 2360770 w 4994697"/>
              <a:gd name="connsiteY1" fmla="*/ 7383 h 2191682"/>
              <a:gd name="connsiteX2" fmla="*/ 4578820 w 4994697"/>
              <a:gd name="connsiteY2" fmla="*/ 762421 h 2191682"/>
              <a:gd name="connsiteX3" fmla="*/ 4971682 w 4994697"/>
              <a:gd name="connsiteY3" fmla="*/ 1885656 h 2191682"/>
              <a:gd name="connsiteX4" fmla="*/ 4095652 w 4994697"/>
              <a:gd name="connsiteY4" fmla="*/ 1280841 h 2191682"/>
              <a:gd name="connsiteX5" fmla="*/ 2404555 w 4994697"/>
              <a:gd name="connsiteY5" fmla="*/ 578729 h 2191682"/>
              <a:gd name="connsiteX6" fmla="*/ 618139 w 4994697"/>
              <a:gd name="connsiteY6" fmla="*/ 1045892 h 2191682"/>
              <a:gd name="connsiteX7" fmla="*/ 33321 w 4994697"/>
              <a:gd name="connsiteY7" fmla="*/ 2191682 h 2191682"/>
              <a:gd name="connsiteX8" fmla="*/ 356355 w 4994697"/>
              <a:gd name="connsiteY8" fmla="*/ 980852 h 2191682"/>
              <a:gd name="connsiteX0" fmla="*/ 356355 w 5067067"/>
              <a:gd name="connsiteY0" fmla="*/ 987858 h 2198688"/>
              <a:gd name="connsiteX1" fmla="*/ 2360770 w 5067067"/>
              <a:gd name="connsiteY1" fmla="*/ 14389 h 2198688"/>
              <a:gd name="connsiteX2" fmla="*/ 4840078 w 5067067"/>
              <a:gd name="connsiteY2" fmla="*/ 710050 h 2198688"/>
              <a:gd name="connsiteX3" fmla="*/ 4971682 w 5067067"/>
              <a:gd name="connsiteY3" fmla="*/ 1892662 h 2198688"/>
              <a:gd name="connsiteX4" fmla="*/ 4095652 w 5067067"/>
              <a:gd name="connsiteY4" fmla="*/ 1287847 h 2198688"/>
              <a:gd name="connsiteX5" fmla="*/ 2404555 w 5067067"/>
              <a:gd name="connsiteY5" fmla="*/ 585735 h 2198688"/>
              <a:gd name="connsiteX6" fmla="*/ 618139 w 5067067"/>
              <a:gd name="connsiteY6" fmla="*/ 1052898 h 2198688"/>
              <a:gd name="connsiteX7" fmla="*/ 33321 w 5067067"/>
              <a:gd name="connsiteY7" fmla="*/ 2198688 h 2198688"/>
              <a:gd name="connsiteX8" fmla="*/ 356355 w 5067067"/>
              <a:gd name="connsiteY8" fmla="*/ 987858 h 2198688"/>
              <a:gd name="connsiteX0" fmla="*/ 356355 w 5067067"/>
              <a:gd name="connsiteY0" fmla="*/ 987858 h 2198688"/>
              <a:gd name="connsiteX1" fmla="*/ 2360770 w 5067067"/>
              <a:gd name="connsiteY1" fmla="*/ 14389 h 2198688"/>
              <a:gd name="connsiteX2" fmla="*/ 4840078 w 5067067"/>
              <a:gd name="connsiteY2" fmla="*/ 710050 h 2198688"/>
              <a:gd name="connsiteX3" fmla="*/ 4971682 w 5067067"/>
              <a:gd name="connsiteY3" fmla="*/ 1892662 h 2198688"/>
              <a:gd name="connsiteX4" fmla="*/ 4060026 w 5067067"/>
              <a:gd name="connsiteY4" fmla="*/ 1501603 h 2198688"/>
              <a:gd name="connsiteX5" fmla="*/ 2404555 w 5067067"/>
              <a:gd name="connsiteY5" fmla="*/ 585735 h 2198688"/>
              <a:gd name="connsiteX6" fmla="*/ 618139 w 5067067"/>
              <a:gd name="connsiteY6" fmla="*/ 1052898 h 2198688"/>
              <a:gd name="connsiteX7" fmla="*/ 33321 w 5067067"/>
              <a:gd name="connsiteY7" fmla="*/ 2198688 h 2198688"/>
              <a:gd name="connsiteX8" fmla="*/ 356355 w 5067067"/>
              <a:gd name="connsiteY8" fmla="*/ 987858 h 2198688"/>
              <a:gd name="connsiteX0" fmla="*/ 356355 w 5001654"/>
              <a:gd name="connsiteY0" fmla="*/ 987858 h 2198688"/>
              <a:gd name="connsiteX1" fmla="*/ 2360770 w 5001654"/>
              <a:gd name="connsiteY1" fmla="*/ 14389 h 2198688"/>
              <a:gd name="connsiteX2" fmla="*/ 4840078 w 5001654"/>
              <a:gd name="connsiteY2" fmla="*/ 710050 h 2198688"/>
              <a:gd name="connsiteX3" fmla="*/ 4793552 w 5001654"/>
              <a:gd name="connsiteY3" fmla="*/ 1678907 h 2198688"/>
              <a:gd name="connsiteX4" fmla="*/ 4060026 w 5001654"/>
              <a:gd name="connsiteY4" fmla="*/ 1501603 h 2198688"/>
              <a:gd name="connsiteX5" fmla="*/ 2404555 w 5001654"/>
              <a:gd name="connsiteY5" fmla="*/ 585735 h 2198688"/>
              <a:gd name="connsiteX6" fmla="*/ 618139 w 5001654"/>
              <a:gd name="connsiteY6" fmla="*/ 1052898 h 2198688"/>
              <a:gd name="connsiteX7" fmla="*/ 33321 w 5001654"/>
              <a:gd name="connsiteY7" fmla="*/ 2198688 h 2198688"/>
              <a:gd name="connsiteX8" fmla="*/ 356355 w 5001654"/>
              <a:gd name="connsiteY8" fmla="*/ 987858 h 2198688"/>
              <a:gd name="connsiteX0" fmla="*/ 356355 w 5035701"/>
              <a:gd name="connsiteY0" fmla="*/ 987858 h 2198688"/>
              <a:gd name="connsiteX1" fmla="*/ 2360770 w 5035701"/>
              <a:gd name="connsiteY1" fmla="*/ 14389 h 2198688"/>
              <a:gd name="connsiteX2" fmla="*/ 4840078 w 5035701"/>
              <a:gd name="connsiteY2" fmla="*/ 710050 h 2198688"/>
              <a:gd name="connsiteX3" fmla="*/ 4793552 w 5035701"/>
              <a:gd name="connsiteY3" fmla="*/ 1678907 h 2198688"/>
              <a:gd name="connsiteX4" fmla="*/ 4060026 w 5035701"/>
              <a:gd name="connsiteY4" fmla="*/ 1501603 h 2198688"/>
              <a:gd name="connsiteX5" fmla="*/ 2404555 w 5035701"/>
              <a:gd name="connsiteY5" fmla="*/ 585735 h 2198688"/>
              <a:gd name="connsiteX6" fmla="*/ 618139 w 5035701"/>
              <a:gd name="connsiteY6" fmla="*/ 1052898 h 2198688"/>
              <a:gd name="connsiteX7" fmla="*/ 33321 w 5035701"/>
              <a:gd name="connsiteY7" fmla="*/ 2198688 h 2198688"/>
              <a:gd name="connsiteX8" fmla="*/ 356355 w 5035701"/>
              <a:gd name="connsiteY8" fmla="*/ 987858 h 2198688"/>
              <a:gd name="connsiteX0" fmla="*/ 356355 w 5035701"/>
              <a:gd name="connsiteY0" fmla="*/ 987858 h 2198688"/>
              <a:gd name="connsiteX1" fmla="*/ 2360770 w 5035701"/>
              <a:gd name="connsiteY1" fmla="*/ 14389 h 2198688"/>
              <a:gd name="connsiteX2" fmla="*/ 4840078 w 5035701"/>
              <a:gd name="connsiteY2" fmla="*/ 710050 h 2198688"/>
              <a:gd name="connsiteX3" fmla="*/ 4793552 w 5035701"/>
              <a:gd name="connsiteY3" fmla="*/ 1678907 h 2198688"/>
              <a:gd name="connsiteX4" fmla="*/ 4060026 w 5035701"/>
              <a:gd name="connsiteY4" fmla="*/ 1501603 h 2198688"/>
              <a:gd name="connsiteX5" fmla="*/ 2404555 w 5035701"/>
              <a:gd name="connsiteY5" fmla="*/ 585735 h 2198688"/>
              <a:gd name="connsiteX6" fmla="*/ 618139 w 5035701"/>
              <a:gd name="connsiteY6" fmla="*/ 1052898 h 2198688"/>
              <a:gd name="connsiteX7" fmla="*/ 33321 w 5035701"/>
              <a:gd name="connsiteY7" fmla="*/ 2198688 h 2198688"/>
              <a:gd name="connsiteX8" fmla="*/ 356355 w 5035701"/>
              <a:gd name="connsiteY8" fmla="*/ 987858 h 2198688"/>
              <a:gd name="connsiteX0" fmla="*/ 356355 w 5089927"/>
              <a:gd name="connsiteY0" fmla="*/ 987858 h 2198688"/>
              <a:gd name="connsiteX1" fmla="*/ 2360770 w 5089927"/>
              <a:gd name="connsiteY1" fmla="*/ 14389 h 2198688"/>
              <a:gd name="connsiteX2" fmla="*/ 4840078 w 5089927"/>
              <a:gd name="connsiteY2" fmla="*/ 710050 h 2198688"/>
              <a:gd name="connsiteX3" fmla="*/ 4793552 w 5089927"/>
              <a:gd name="connsiteY3" fmla="*/ 1678907 h 2198688"/>
              <a:gd name="connsiteX4" fmla="*/ 4060026 w 5089927"/>
              <a:gd name="connsiteY4" fmla="*/ 1501603 h 2198688"/>
              <a:gd name="connsiteX5" fmla="*/ 2404555 w 5089927"/>
              <a:gd name="connsiteY5" fmla="*/ 585735 h 2198688"/>
              <a:gd name="connsiteX6" fmla="*/ 618139 w 5089927"/>
              <a:gd name="connsiteY6" fmla="*/ 1052898 h 2198688"/>
              <a:gd name="connsiteX7" fmla="*/ 33321 w 5089927"/>
              <a:gd name="connsiteY7" fmla="*/ 2198688 h 2198688"/>
              <a:gd name="connsiteX8" fmla="*/ 356355 w 5089927"/>
              <a:gd name="connsiteY8" fmla="*/ 987858 h 2198688"/>
              <a:gd name="connsiteX0" fmla="*/ 356355 w 5120508"/>
              <a:gd name="connsiteY0" fmla="*/ 987858 h 2198688"/>
              <a:gd name="connsiteX1" fmla="*/ 2360770 w 5120508"/>
              <a:gd name="connsiteY1" fmla="*/ 14389 h 2198688"/>
              <a:gd name="connsiteX2" fmla="*/ 4840078 w 5120508"/>
              <a:gd name="connsiteY2" fmla="*/ 710050 h 2198688"/>
              <a:gd name="connsiteX3" fmla="*/ 4793552 w 5120508"/>
              <a:gd name="connsiteY3" fmla="*/ 1678907 h 2198688"/>
              <a:gd name="connsiteX4" fmla="*/ 4060026 w 5120508"/>
              <a:gd name="connsiteY4" fmla="*/ 1501603 h 2198688"/>
              <a:gd name="connsiteX5" fmla="*/ 2404555 w 5120508"/>
              <a:gd name="connsiteY5" fmla="*/ 585735 h 2198688"/>
              <a:gd name="connsiteX6" fmla="*/ 618139 w 5120508"/>
              <a:gd name="connsiteY6" fmla="*/ 1052898 h 2198688"/>
              <a:gd name="connsiteX7" fmla="*/ 33321 w 5120508"/>
              <a:gd name="connsiteY7" fmla="*/ 2198688 h 2198688"/>
              <a:gd name="connsiteX8" fmla="*/ 356355 w 5120508"/>
              <a:gd name="connsiteY8" fmla="*/ 987858 h 2198688"/>
              <a:gd name="connsiteX0" fmla="*/ 356355 w 5166120"/>
              <a:gd name="connsiteY0" fmla="*/ 987858 h 2198688"/>
              <a:gd name="connsiteX1" fmla="*/ 2360770 w 5166120"/>
              <a:gd name="connsiteY1" fmla="*/ 14389 h 2198688"/>
              <a:gd name="connsiteX2" fmla="*/ 4840078 w 5166120"/>
              <a:gd name="connsiteY2" fmla="*/ 710050 h 2198688"/>
              <a:gd name="connsiteX3" fmla="*/ 4793552 w 5166120"/>
              <a:gd name="connsiteY3" fmla="*/ 1678907 h 2198688"/>
              <a:gd name="connsiteX4" fmla="*/ 4060026 w 5166120"/>
              <a:gd name="connsiteY4" fmla="*/ 1501603 h 2198688"/>
              <a:gd name="connsiteX5" fmla="*/ 2404555 w 5166120"/>
              <a:gd name="connsiteY5" fmla="*/ 585735 h 2198688"/>
              <a:gd name="connsiteX6" fmla="*/ 618139 w 5166120"/>
              <a:gd name="connsiteY6" fmla="*/ 1052898 h 2198688"/>
              <a:gd name="connsiteX7" fmla="*/ 33321 w 5166120"/>
              <a:gd name="connsiteY7" fmla="*/ 2198688 h 2198688"/>
              <a:gd name="connsiteX8" fmla="*/ 356355 w 5166120"/>
              <a:gd name="connsiteY8" fmla="*/ 987858 h 2198688"/>
              <a:gd name="connsiteX0" fmla="*/ 356355 w 6870007"/>
              <a:gd name="connsiteY0" fmla="*/ 998535 h 2209365"/>
              <a:gd name="connsiteX1" fmla="*/ 2360770 w 6870007"/>
              <a:gd name="connsiteY1" fmla="*/ 25066 h 2209365"/>
              <a:gd name="connsiteX2" fmla="*/ 6799507 w 6870007"/>
              <a:gd name="connsiteY2" fmla="*/ 661350 h 2209365"/>
              <a:gd name="connsiteX3" fmla="*/ 4793552 w 6870007"/>
              <a:gd name="connsiteY3" fmla="*/ 1689584 h 2209365"/>
              <a:gd name="connsiteX4" fmla="*/ 4060026 w 6870007"/>
              <a:gd name="connsiteY4" fmla="*/ 1512280 h 2209365"/>
              <a:gd name="connsiteX5" fmla="*/ 2404555 w 6870007"/>
              <a:gd name="connsiteY5" fmla="*/ 596412 h 2209365"/>
              <a:gd name="connsiteX6" fmla="*/ 618139 w 6870007"/>
              <a:gd name="connsiteY6" fmla="*/ 1063575 h 2209365"/>
              <a:gd name="connsiteX7" fmla="*/ 33321 w 6870007"/>
              <a:gd name="connsiteY7" fmla="*/ 2209365 h 2209365"/>
              <a:gd name="connsiteX8" fmla="*/ 356355 w 6870007"/>
              <a:gd name="connsiteY8" fmla="*/ 998535 h 2209365"/>
              <a:gd name="connsiteX0" fmla="*/ 356355 w 6901514"/>
              <a:gd name="connsiteY0" fmla="*/ 998535 h 2209365"/>
              <a:gd name="connsiteX1" fmla="*/ 2360770 w 6901514"/>
              <a:gd name="connsiteY1" fmla="*/ 25066 h 2209365"/>
              <a:gd name="connsiteX2" fmla="*/ 6799507 w 6901514"/>
              <a:gd name="connsiteY2" fmla="*/ 661350 h 2209365"/>
              <a:gd name="connsiteX3" fmla="*/ 5529822 w 6901514"/>
              <a:gd name="connsiteY3" fmla="*/ 977065 h 2209365"/>
              <a:gd name="connsiteX4" fmla="*/ 4060026 w 6901514"/>
              <a:gd name="connsiteY4" fmla="*/ 1512280 h 2209365"/>
              <a:gd name="connsiteX5" fmla="*/ 2404555 w 6901514"/>
              <a:gd name="connsiteY5" fmla="*/ 596412 h 2209365"/>
              <a:gd name="connsiteX6" fmla="*/ 618139 w 6901514"/>
              <a:gd name="connsiteY6" fmla="*/ 1063575 h 2209365"/>
              <a:gd name="connsiteX7" fmla="*/ 33321 w 6901514"/>
              <a:gd name="connsiteY7" fmla="*/ 2209365 h 2209365"/>
              <a:gd name="connsiteX8" fmla="*/ 356355 w 6901514"/>
              <a:gd name="connsiteY8" fmla="*/ 998535 h 2209365"/>
              <a:gd name="connsiteX0" fmla="*/ 356355 w 6901514"/>
              <a:gd name="connsiteY0" fmla="*/ 998535 h 2209365"/>
              <a:gd name="connsiteX1" fmla="*/ 2360770 w 6901514"/>
              <a:gd name="connsiteY1" fmla="*/ 25066 h 2209365"/>
              <a:gd name="connsiteX2" fmla="*/ 6799507 w 6901514"/>
              <a:gd name="connsiteY2" fmla="*/ 661350 h 2209365"/>
              <a:gd name="connsiteX3" fmla="*/ 5529822 w 6901514"/>
              <a:gd name="connsiteY3" fmla="*/ 977065 h 2209365"/>
              <a:gd name="connsiteX4" fmla="*/ 4285657 w 6901514"/>
              <a:gd name="connsiteY4" fmla="*/ 716634 h 2209365"/>
              <a:gd name="connsiteX5" fmla="*/ 2404555 w 6901514"/>
              <a:gd name="connsiteY5" fmla="*/ 596412 h 2209365"/>
              <a:gd name="connsiteX6" fmla="*/ 618139 w 6901514"/>
              <a:gd name="connsiteY6" fmla="*/ 1063575 h 2209365"/>
              <a:gd name="connsiteX7" fmla="*/ 33321 w 6901514"/>
              <a:gd name="connsiteY7" fmla="*/ 2209365 h 2209365"/>
              <a:gd name="connsiteX8" fmla="*/ 356355 w 6901514"/>
              <a:gd name="connsiteY8" fmla="*/ 998535 h 2209365"/>
              <a:gd name="connsiteX0" fmla="*/ 356355 w 6902994"/>
              <a:gd name="connsiteY0" fmla="*/ 998535 h 2209365"/>
              <a:gd name="connsiteX1" fmla="*/ 2360770 w 6902994"/>
              <a:gd name="connsiteY1" fmla="*/ 25066 h 2209365"/>
              <a:gd name="connsiteX2" fmla="*/ 6799507 w 6902994"/>
              <a:gd name="connsiteY2" fmla="*/ 661350 h 2209365"/>
              <a:gd name="connsiteX3" fmla="*/ 5553573 w 6902994"/>
              <a:gd name="connsiteY3" fmla="*/ 798935 h 2209365"/>
              <a:gd name="connsiteX4" fmla="*/ 4285657 w 6902994"/>
              <a:gd name="connsiteY4" fmla="*/ 716634 h 2209365"/>
              <a:gd name="connsiteX5" fmla="*/ 2404555 w 6902994"/>
              <a:gd name="connsiteY5" fmla="*/ 596412 h 2209365"/>
              <a:gd name="connsiteX6" fmla="*/ 618139 w 6902994"/>
              <a:gd name="connsiteY6" fmla="*/ 1063575 h 2209365"/>
              <a:gd name="connsiteX7" fmla="*/ 33321 w 6902994"/>
              <a:gd name="connsiteY7" fmla="*/ 2209365 h 2209365"/>
              <a:gd name="connsiteX8" fmla="*/ 356355 w 6902994"/>
              <a:gd name="connsiteY8" fmla="*/ 998535 h 2209365"/>
              <a:gd name="connsiteX0" fmla="*/ 356355 w 6902994"/>
              <a:gd name="connsiteY0" fmla="*/ 998535 h 2209365"/>
              <a:gd name="connsiteX1" fmla="*/ 2360770 w 6902994"/>
              <a:gd name="connsiteY1" fmla="*/ 25066 h 2209365"/>
              <a:gd name="connsiteX2" fmla="*/ 6799507 w 6902994"/>
              <a:gd name="connsiteY2" fmla="*/ 661350 h 2209365"/>
              <a:gd name="connsiteX3" fmla="*/ 5553573 w 6902994"/>
              <a:gd name="connsiteY3" fmla="*/ 798935 h 2209365"/>
              <a:gd name="connsiteX4" fmla="*/ 4285657 w 6902994"/>
              <a:gd name="connsiteY4" fmla="*/ 716634 h 2209365"/>
              <a:gd name="connsiteX5" fmla="*/ 2404555 w 6902994"/>
              <a:gd name="connsiteY5" fmla="*/ 596412 h 2209365"/>
              <a:gd name="connsiteX6" fmla="*/ 618139 w 6902994"/>
              <a:gd name="connsiteY6" fmla="*/ 1063575 h 2209365"/>
              <a:gd name="connsiteX7" fmla="*/ 33321 w 6902994"/>
              <a:gd name="connsiteY7" fmla="*/ 2209365 h 2209365"/>
              <a:gd name="connsiteX8" fmla="*/ 356355 w 6902994"/>
              <a:gd name="connsiteY8" fmla="*/ 998535 h 2209365"/>
              <a:gd name="connsiteX0" fmla="*/ 356355 w 6918214"/>
              <a:gd name="connsiteY0" fmla="*/ 998535 h 2209365"/>
              <a:gd name="connsiteX1" fmla="*/ 2360770 w 6918214"/>
              <a:gd name="connsiteY1" fmla="*/ 25066 h 2209365"/>
              <a:gd name="connsiteX2" fmla="*/ 6799507 w 6918214"/>
              <a:gd name="connsiteY2" fmla="*/ 661350 h 2209365"/>
              <a:gd name="connsiteX3" fmla="*/ 5553573 w 6918214"/>
              <a:gd name="connsiteY3" fmla="*/ 798935 h 2209365"/>
              <a:gd name="connsiteX4" fmla="*/ 4285657 w 6918214"/>
              <a:gd name="connsiteY4" fmla="*/ 716634 h 2209365"/>
              <a:gd name="connsiteX5" fmla="*/ 2404555 w 6918214"/>
              <a:gd name="connsiteY5" fmla="*/ 596412 h 2209365"/>
              <a:gd name="connsiteX6" fmla="*/ 618139 w 6918214"/>
              <a:gd name="connsiteY6" fmla="*/ 1063575 h 2209365"/>
              <a:gd name="connsiteX7" fmla="*/ 33321 w 6918214"/>
              <a:gd name="connsiteY7" fmla="*/ 2209365 h 2209365"/>
              <a:gd name="connsiteX8" fmla="*/ 356355 w 6918214"/>
              <a:gd name="connsiteY8" fmla="*/ 998535 h 2209365"/>
              <a:gd name="connsiteX0" fmla="*/ 356355 w 6922889"/>
              <a:gd name="connsiteY0" fmla="*/ 998535 h 2209365"/>
              <a:gd name="connsiteX1" fmla="*/ 2360770 w 6922889"/>
              <a:gd name="connsiteY1" fmla="*/ 25066 h 2209365"/>
              <a:gd name="connsiteX2" fmla="*/ 6799507 w 6922889"/>
              <a:gd name="connsiteY2" fmla="*/ 661350 h 2209365"/>
              <a:gd name="connsiteX3" fmla="*/ 5553573 w 6922889"/>
              <a:gd name="connsiteY3" fmla="*/ 798935 h 2209365"/>
              <a:gd name="connsiteX4" fmla="*/ 4285657 w 6922889"/>
              <a:gd name="connsiteY4" fmla="*/ 716634 h 2209365"/>
              <a:gd name="connsiteX5" fmla="*/ 2404555 w 6922889"/>
              <a:gd name="connsiteY5" fmla="*/ 596412 h 2209365"/>
              <a:gd name="connsiteX6" fmla="*/ 618139 w 6922889"/>
              <a:gd name="connsiteY6" fmla="*/ 1063575 h 2209365"/>
              <a:gd name="connsiteX7" fmla="*/ 33321 w 6922889"/>
              <a:gd name="connsiteY7" fmla="*/ 2209365 h 2209365"/>
              <a:gd name="connsiteX8" fmla="*/ 356355 w 6922889"/>
              <a:gd name="connsiteY8" fmla="*/ 998535 h 2209365"/>
              <a:gd name="connsiteX0" fmla="*/ 356355 w 6922889"/>
              <a:gd name="connsiteY0" fmla="*/ 998535 h 2209365"/>
              <a:gd name="connsiteX1" fmla="*/ 2360770 w 6922889"/>
              <a:gd name="connsiteY1" fmla="*/ 25066 h 2209365"/>
              <a:gd name="connsiteX2" fmla="*/ 6799507 w 6922889"/>
              <a:gd name="connsiteY2" fmla="*/ 661350 h 2209365"/>
              <a:gd name="connsiteX3" fmla="*/ 5553573 w 6922889"/>
              <a:gd name="connsiteY3" fmla="*/ 798935 h 2209365"/>
              <a:gd name="connsiteX4" fmla="*/ 4285657 w 6922889"/>
              <a:gd name="connsiteY4" fmla="*/ 716634 h 2209365"/>
              <a:gd name="connsiteX5" fmla="*/ 2404555 w 6922889"/>
              <a:gd name="connsiteY5" fmla="*/ 596412 h 2209365"/>
              <a:gd name="connsiteX6" fmla="*/ 618139 w 6922889"/>
              <a:gd name="connsiteY6" fmla="*/ 1063575 h 2209365"/>
              <a:gd name="connsiteX7" fmla="*/ 33321 w 6922889"/>
              <a:gd name="connsiteY7" fmla="*/ 2209365 h 2209365"/>
              <a:gd name="connsiteX8" fmla="*/ 356355 w 6922889"/>
              <a:gd name="connsiteY8" fmla="*/ 998535 h 2209365"/>
              <a:gd name="connsiteX0" fmla="*/ 356355 w 6922889"/>
              <a:gd name="connsiteY0" fmla="*/ 998535 h 2209365"/>
              <a:gd name="connsiteX1" fmla="*/ 2360770 w 6922889"/>
              <a:gd name="connsiteY1" fmla="*/ 25066 h 2209365"/>
              <a:gd name="connsiteX2" fmla="*/ 6799507 w 6922889"/>
              <a:gd name="connsiteY2" fmla="*/ 661350 h 2209365"/>
              <a:gd name="connsiteX3" fmla="*/ 5553573 w 6922889"/>
              <a:gd name="connsiteY3" fmla="*/ 798935 h 2209365"/>
              <a:gd name="connsiteX4" fmla="*/ 4285657 w 6922889"/>
              <a:gd name="connsiteY4" fmla="*/ 716634 h 2209365"/>
              <a:gd name="connsiteX5" fmla="*/ 2404555 w 6922889"/>
              <a:gd name="connsiteY5" fmla="*/ 596412 h 2209365"/>
              <a:gd name="connsiteX6" fmla="*/ 618139 w 6922889"/>
              <a:gd name="connsiteY6" fmla="*/ 1063575 h 2209365"/>
              <a:gd name="connsiteX7" fmla="*/ 33321 w 6922889"/>
              <a:gd name="connsiteY7" fmla="*/ 2209365 h 2209365"/>
              <a:gd name="connsiteX8" fmla="*/ 356355 w 6922889"/>
              <a:gd name="connsiteY8" fmla="*/ 998535 h 2209365"/>
              <a:gd name="connsiteX0" fmla="*/ 356355 w 6488443"/>
              <a:gd name="connsiteY0" fmla="*/ 1010058 h 2220888"/>
              <a:gd name="connsiteX1" fmla="*/ 2360770 w 6488443"/>
              <a:gd name="connsiteY1" fmla="*/ 36589 h 2220888"/>
              <a:gd name="connsiteX2" fmla="*/ 6300744 w 6488443"/>
              <a:gd name="connsiteY2" fmla="*/ 625371 h 2220888"/>
              <a:gd name="connsiteX3" fmla="*/ 5553573 w 6488443"/>
              <a:gd name="connsiteY3" fmla="*/ 810458 h 2220888"/>
              <a:gd name="connsiteX4" fmla="*/ 4285657 w 6488443"/>
              <a:gd name="connsiteY4" fmla="*/ 728157 h 2220888"/>
              <a:gd name="connsiteX5" fmla="*/ 2404555 w 6488443"/>
              <a:gd name="connsiteY5" fmla="*/ 607935 h 2220888"/>
              <a:gd name="connsiteX6" fmla="*/ 618139 w 6488443"/>
              <a:gd name="connsiteY6" fmla="*/ 1075098 h 2220888"/>
              <a:gd name="connsiteX7" fmla="*/ 33321 w 6488443"/>
              <a:gd name="connsiteY7" fmla="*/ 2220888 h 2220888"/>
              <a:gd name="connsiteX8" fmla="*/ 356355 w 6488443"/>
              <a:gd name="connsiteY8" fmla="*/ 1010058 h 2220888"/>
              <a:gd name="connsiteX0" fmla="*/ 356355 w 6300744"/>
              <a:gd name="connsiteY0" fmla="*/ 1010058 h 2220888"/>
              <a:gd name="connsiteX1" fmla="*/ 2360770 w 6300744"/>
              <a:gd name="connsiteY1" fmla="*/ 36589 h 2220888"/>
              <a:gd name="connsiteX2" fmla="*/ 6300744 w 6300744"/>
              <a:gd name="connsiteY2" fmla="*/ 625371 h 2220888"/>
              <a:gd name="connsiteX3" fmla="*/ 5553573 w 6300744"/>
              <a:gd name="connsiteY3" fmla="*/ 810458 h 2220888"/>
              <a:gd name="connsiteX4" fmla="*/ 4285657 w 6300744"/>
              <a:gd name="connsiteY4" fmla="*/ 728157 h 2220888"/>
              <a:gd name="connsiteX5" fmla="*/ 2404555 w 6300744"/>
              <a:gd name="connsiteY5" fmla="*/ 607935 h 2220888"/>
              <a:gd name="connsiteX6" fmla="*/ 618139 w 6300744"/>
              <a:gd name="connsiteY6" fmla="*/ 1075098 h 2220888"/>
              <a:gd name="connsiteX7" fmla="*/ 33321 w 6300744"/>
              <a:gd name="connsiteY7" fmla="*/ 2220888 h 2220888"/>
              <a:gd name="connsiteX8" fmla="*/ 356355 w 6300744"/>
              <a:gd name="connsiteY8" fmla="*/ 1010058 h 2220888"/>
              <a:gd name="connsiteX0" fmla="*/ 356355 w 6300744"/>
              <a:gd name="connsiteY0" fmla="*/ 1004277 h 2215107"/>
              <a:gd name="connsiteX1" fmla="*/ 2360770 w 6300744"/>
              <a:gd name="connsiteY1" fmla="*/ 30808 h 2215107"/>
              <a:gd name="connsiteX2" fmla="*/ 6300744 w 6300744"/>
              <a:gd name="connsiteY2" fmla="*/ 619590 h 2215107"/>
              <a:gd name="connsiteX3" fmla="*/ 5553573 w 6300744"/>
              <a:gd name="connsiteY3" fmla="*/ 804677 h 2215107"/>
              <a:gd name="connsiteX4" fmla="*/ 4285657 w 6300744"/>
              <a:gd name="connsiteY4" fmla="*/ 722376 h 2215107"/>
              <a:gd name="connsiteX5" fmla="*/ 2404555 w 6300744"/>
              <a:gd name="connsiteY5" fmla="*/ 602154 h 2215107"/>
              <a:gd name="connsiteX6" fmla="*/ 618139 w 6300744"/>
              <a:gd name="connsiteY6" fmla="*/ 1069317 h 2215107"/>
              <a:gd name="connsiteX7" fmla="*/ 33321 w 6300744"/>
              <a:gd name="connsiteY7" fmla="*/ 2215107 h 2215107"/>
              <a:gd name="connsiteX8" fmla="*/ 356355 w 6300744"/>
              <a:gd name="connsiteY8" fmla="*/ 1004277 h 2215107"/>
              <a:gd name="connsiteX0" fmla="*/ 356355 w 6300744"/>
              <a:gd name="connsiteY0" fmla="*/ 1004277 h 2215107"/>
              <a:gd name="connsiteX1" fmla="*/ 2360770 w 6300744"/>
              <a:gd name="connsiteY1" fmla="*/ 30808 h 2215107"/>
              <a:gd name="connsiteX2" fmla="*/ 6300744 w 6300744"/>
              <a:gd name="connsiteY2" fmla="*/ 619590 h 2215107"/>
              <a:gd name="connsiteX3" fmla="*/ 5553573 w 6300744"/>
              <a:gd name="connsiteY3" fmla="*/ 804677 h 2215107"/>
              <a:gd name="connsiteX4" fmla="*/ 4285657 w 6300744"/>
              <a:gd name="connsiteY4" fmla="*/ 722376 h 2215107"/>
              <a:gd name="connsiteX5" fmla="*/ 2404555 w 6300744"/>
              <a:gd name="connsiteY5" fmla="*/ 602154 h 2215107"/>
              <a:gd name="connsiteX6" fmla="*/ 618139 w 6300744"/>
              <a:gd name="connsiteY6" fmla="*/ 1069317 h 2215107"/>
              <a:gd name="connsiteX7" fmla="*/ 33321 w 6300744"/>
              <a:gd name="connsiteY7" fmla="*/ 2215107 h 2215107"/>
              <a:gd name="connsiteX8" fmla="*/ 356355 w 6300744"/>
              <a:gd name="connsiteY8" fmla="*/ 1004277 h 2215107"/>
              <a:gd name="connsiteX0" fmla="*/ 356355 w 6586570"/>
              <a:gd name="connsiteY0" fmla="*/ 978634 h 2189464"/>
              <a:gd name="connsiteX1" fmla="*/ 2360770 w 6586570"/>
              <a:gd name="connsiteY1" fmla="*/ 5165 h 2189464"/>
              <a:gd name="connsiteX2" fmla="*/ 6300744 w 6586570"/>
              <a:gd name="connsiteY2" fmla="*/ 593947 h 2189464"/>
              <a:gd name="connsiteX3" fmla="*/ 6199616 w 6586570"/>
              <a:gd name="connsiteY3" fmla="*/ 776273 h 2189464"/>
              <a:gd name="connsiteX4" fmla="*/ 5553573 w 6586570"/>
              <a:gd name="connsiteY4" fmla="*/ 779034 h 2189464"/>
              <a:gd name="connsiteX5" fmla="*/ 4285657 w 6586570"/>
              <a:gd name="connsiteY5" fmla="*/ 696733 h 2189464"/>
              <a:gd name="connsiteX6" fmla="*/ 2404555 w 6586570"/>
              <a:gd name="connsiteY6" fmla="*/ 576511 h 2189464"/>
              <a:gd name="connsiteX7" fmla="*/ 618139 w 6586570"/>
              <a:gd name="connsiteY7" fmla="*/ 1043674 h 2189464"/>
              <a:gd name="connsiteX8" fmla="*/ 33321 w 6586570"/>
              <a:gd name="connsiteY8" fmla="*/ 2189464 h 2189464"/>
              <a:gd name="connsiteX9" fmla="*/ 356355 w 6586570"/>
              <a:gd name="connsiteY9" fmla="*/ 978634 h 2189464"/>
              <a:gd name="connsiteX0" fmla="*/ 356355 w 6586570"/>
              <a:gd name="connsiteY0" fmla="*/ 978634 h 2189464"/>
              <a:gd name="connsiteX1" fmla="*/ 2360770 w 6586570"/>
              <a:gd name="connsiteY1" fmla="*/ 5165 h 2189464"/>
              <a:gd name="connsiteX2" fmla="*/ 6300744 w 6586570"/>
              <a:gd name="connsiteY2" fmla="*/ 593947 h 2189464"/>
              <a:gd name="connsiteX3" fmla="*/ 6199616 w 6586570"/>
              <a:gd name="connsiteY3" fmla="*/ 776273 h 2189464"/>
              <a:gd name="connsiteX4" fmla="*/ 5553573 w 6586570"/>
              <a:gd name="connsiteY4" fmla="*/ 779034 h 2189464"/>
              <a:gd name="connsiteX5" fmla="*/ 4285657 w 6586570"/>
              <a:gd name="connsiteY5" fmla="*/ 696733 h 2189464"/>
              <a:gd name="connsiteX6" fmla="*/ 2439684 w 6586570"/>
              <a:gd name="connsiteY6" fmla="*/ 864647 h 2189464"/>
              <a:gd name="connsiteX7" fmla="*/ 618139 w 6586570"/>
              <a:gd name="connsiteY7" fmla="*/ 1043674 h 2189464"/>
              <a:gd name="connsiteX8" fmla="*/ 33321 w 6586570"/>
              <a:gd name="connsiteY8" fmla="*/ 2189464 h 2189464"/>
              <a:gd name="connsiteX9" fmla="*/ 356355 w 6586570"/>
              <a:gd name="connsiteY9" fmla="*/ 978634 h 2189464"/>
              <a:gd name="connsiteX0" fmla="*/ 356355 w 6586570"/>
              <a:gd name="connsiteY0" fmla="*/ 978634 h 2189464"/>
              <a:gd name="connsiteX1" fmla="*/ 2360770 w 6586570"/>
              <a:gd name="connsiteY1" fmla="*/ 5165 h 2189464"/>
              <a:gd name="connsiteX2" fmla="*/ 6300744 w 6586570"/>
              <a:gd name="connsiteY2" fmla="*/ 593947 h 2189464"/>
              <a:gd name="connsiteX3" fmla="*/ 6199616 w 6586570"/>
              <a:gd name="connsiteY3" fmla="*/ 776273 h 2189464"/>
              <a:gd name="connsiteX4" fmla="*/ 5553573 w 6586570"/>
              <a:gd name="connsiteY4" fmla="*/ 779034 h 2189464"/>
              <a:gd name="connsiteX5" fmla="*/ 4285657 w 6586570"/>
              <a:gd name="connsiteY5" fmla="*/ 696733 h 2189464"/>
              <a:gd name="connsiteX6" fmla="*/ 2439684 w 6586570"/>
              <a:gd name="connsiteY6" fmla="*/ 864647 h 2189464"/>
              <a:gd name="connsiteX7" fmla="*/ 705962 w 6586570"/>
              <a:gd name="connsiteY7" fmla="*/ 1279422 h 2189464"/>
              <a:gd name="connsiteX8" fmla="*/ 33321 w 6586570"/>
              <a:gd name="connsiteY8" fmla="*/ 2189464 h 2189464"/>
              <a:gd name="connsiteX9" fmla="*/ 356355 w 6586570"/>
              <a:gd name="connsiteY9" fmla="*/ 978634 h 2189464"/>
              <a:gd name="connsiteX0" fmla="*/ 356355 w 6586570"/>
              <a:gd name="connsiteY0" fmla="*/ 978634 h 2189464"/>
              <a:gd name="connsiteX1" fmla="*/ 2360770 w 6586570"/>
              <a:gd name="connsiteY1" fmla="*/ 5165 h 2189464"/>
              <a:gd name="connsiteX2" fmla="*/ 6300744 w 6586570"/>
              <a:gd name="connsiteY2" fmla="*/ 593947 h 2189464"/>
              <a:gd name="connsiteX3" fmla="*/ 6199616 w 6586570"/>
              <a:gd name="connsiteY3" fmla="*/ 776273 h 2189464"/>
              <a:gd name="connsiteX4" fmla="*/ 5553573 w 6586570"/>
              <a:gd name="connsiteY4" fmla="*/ 779034 h 2189464"/>
              <a:gd name="connsiteX5" fmla="*/ 4537353 w 6586570"/>
              <a:gd name="connsiteY5" fmla="*/ 1085231 h 2189464"/>
              <a:gd name="connsiteX6" fmla="*/ 4285657 w 6586570"/>
              <a:gd name="connsiteY6" fmla="*/ 696733 h 2189464"/>
              <a:gd name="connsiteX7" fmla="*/ 2439684 w 6586570"/>
              <a:gd name="connsiteY7" fmla="*/ 864647 h 2189464"/>
              <a:gd name="connsiteX8" fmla="*/ 705962 w 6586570"/>
              <a:gd name="connsiteY8" fmla="*/ 1279422 h 2189464"/>
              <a:gd name="connsiteX9" fmla="*/ 33321 w 6586570"/>
              <a:gd name="connsiteY9" fmla="*/ 2189464 h 2189464"/>
              <a:gd name="connsiteX10" fmla="*/ 356355 w 6586570"/>
              <a:gd name="connsiteY10" fmla="*/ 978634 h 2189464"/>
              <a:gd name="connsiteX0" fmla="*/ 356355 w 6586570"/>
              <a:gd name="connsiteY0" fmla="*/ 978634 h 2189464"/>
              <a:gd name="connsiteX1" fmla="*/ 2360770 w 6586570"/>
              <a:gd name="connsiteY1" fmla="*/ 5165 h 2189464"/>
              <a:gd name="connsiteX2" fmla="*/ 6300744 w 6586570"/>
              <a:gd name="connsiteY2" fmla="*/ 593947 h 2189464"/>
              <a:gd name="connsiteX3" fmla="*/ 6199616 w 6586570"/>
              <a:gd name="connsiteY3" fmla="*/ 776273 h 2189464"/>
              <a:gd name="connsiteX4" fmla="*/ 5553573 w 6586570"/>
              <a:gd name="connsiteY4" fmla="*/ 779034 h 2189464"/>
              <a:gd name="connsiteX5" fmla="*/ 4537353 w 6586570"/>
              <a:gd name="connsiteY5" fmla="*/ 1085231 h 2189464"/>
              <a:gd name="connsiteX6" fmla="*/ 3776281 w 6586570"/>
              <a:gd name="connsiteY6" fmla="*/ 997966 h 2189464"/>
              <a:gd name="connsiteX7" fmla="*/ 2439684 w 6586570"/>
              <a:gd name="connsiteY7" fmla="*/ 864647 h 2189464"/>
              <a:gd name="connsiteX8" fmla="*/ 705962 w 6586570"/>
              <a:gd name="connsiteY8" fmla="*/ 1279422 h 2189464"/>
              <a:gd name="connsiteX9" fmla="*/ 33321 w 6586570"/>
              <a:gd name="connsiteY9" fmla="*/ 2189464 h 2189464"/>
              <a:gd name="connsiteX10" fmla="*/ 356355 w 6586570"/>
              <a:gd name="connsiteY10" fmla="*/ 978634 h 2189464"/>
              <a:gd name="connsiteX0" fmla="*/ 356355 w 6586570"/>
              <a:gd name="connsiteY0" fmla="*/ 978634 h 2189464"/>
              <a:gd name="connsiteX1" fmla="*/ 2360770 w 6586570"/>
              <a:gd name="connsiteY1" fmla="*/ 5165 h 2189464"/>
              <a:gd name="connsiteX2" fmla="*/ 6300744 w 6586570"/>
              <a:gd name="connsiteY2" fmla="*/ 593947 h 2189464"/>
              <a:gd name="connsiteX3" fmla="*/ 6199616 w 6586570"/>
              <a:gd name="connsiteY3" fmla="*/ 776273 h 2189464"/>
              <a:gd name="connsiteX4" fmla="*/ 6238595 w 6586570"/>
              <a:gd name="connsiteY4" fmla="*/ 1027878 h 2189464"/>
              <a:gd name="connsiteX5" fmla="*/ 4537353 w 6586570"/>
              <a:gd name="connsiteY5" fmla="*/ 1085231 h 2189464"/>
              <a:gd name="connsiteX6" fmla="*/ 3776281 w 6586570"/>
              <a:gd name="connsiteY6" fmla="*/ 997966 h 2189464"/>
              <a:gd name="connsiteX7" fmla="*/ 2439684 w 6586570"/>
              <a:gd name="connsiteY7" fmla="*/ 864647 h 2189464"/>
              <a:gd name="connsiteX8" fmla="*/ 705962 w 6586570"/>
              <a:gd name="connsiteY8" fmla="*/ 1279422 h 2189464"/>
              <a:gd name="connsiteX9" fmla="*/ 33321 w 6586570"/>
              <a:gd name="connsiteY9" fmla="*/ 2189464 h 2189464"/>
              <a:gd name="connsiteX10" fmla="*/ 356355 w 6586570"/>
              <a:gd name="connsiteY10" fmla="*/ 978634 h 2189464"/>
              <a:gd name="connsiteX0" fmla="*/ 356355 w 6441189"/>
              <a:gd name="connsiteY0" fmla="*/ 1010355 h 2221185"/>
              <a:gd name="connsiteX1" fmla="*/ 2360770 w 6441189"/>
              <a:gd name="connsiteY1" fmla="*/ 36886 h 2221185"/>
              <a:gd name="connsiteX2" fmla="*/ 6089968 w 6441189"/>
              <a:gd name="connsiteY2" fmla="*/ 245853 h 2221185"/>
              <a:gd name="connsiteX3" fmla="*/ 6199616 w 6441189"/>
              <a:gd name="connsiteY3" fmla="*/ 807994 h 2221185"/>
              <a:gd name="connsiteX4" fmla="*/ 6238595 w 6441189"/>
              <a:gd name="connsiteY4" fmla="*/ 1059599 h 2221185"/>
              <a:gd name="connsiteX5" fmla="*/ 4537353 w 6441189"/>
              <a:gd name="connsiteY5" fmla="*/ 1116952 h 2221185"/>
              <a:gd name="connsiteX6" fmla="*/ 3776281 w 6441189"/>
              <a:gd name="connsiteY6" fmla="*/ 1029687 h 2221185"/>
              <a:gd name="connsiteX7" fmla="*/ 2439684 w 6441189"/>
              <a:gd name="connsiteY7" fmla="*/ 896368 h 2221185"/>
              <a:gd name="connsiteX8" fmla="*/ 705962 w 6441189"/>
              <a:gd name="connsiteY8" fmla="*/ 1311143 h 2221185"/>
              <a:gd name="connsiteX9" fmla="*/ 33321 w 6441189"/>
              <a:gd name="connsiteY9" fmla="*/ 2221185 h 2221185"/>
              <a:gd name="connsiteX10" fmla="*/ 356355 w 6441189"/>
              <a:gd name="connsiteY10" fmla="*/ 1010355 h 2221185"/>
              <a:gd name="connsiteX0" fmla="*/ 356355 w 6441189"/>
              <a:gd name="connsiteY0" fmla="*/ 1010355 h 2221185"/>
              <a:gd name="connsiteX1" fmla="*/ 2360770 w 6441189"/>
              <a:gd name="connsiteY1" fmla="*/ 36886 h 2221185"/>
              <a:gd name="connsiteX2" fmla="*/ 6089968 w 6441189"/>
              <a:gd name="connsiteY2" fmla="*/ 245853 h 2221185"/>
              <a:gd name="connsiteX3" fmla="*/ 6199616 w 6441189"/>
              <a:gd name="connsiteY3" fmla="*/ 807994 h 2221185"/>
              <a:gd name="connsiteX4" fmla="*/ 6238595 w 6441189"/>
              <a:gd name="connsiteY4" fmla="*/ 1059599 h 2221185"/>
              <a:gd name="connsiteX5" fmla="*/ 4730565 w 6441189"/>
              <a:gd name="connsiteY5" fmla="*/ 972884 h 2221185"/>
              <a:gd name="connsiteX6" fmla="*/ 3776281 w 6441189"/>
              <a:gd name="connsiteY6" fmla="*/ 1029687 h 2221185"/>
              <a:gd name="connsiteX7" fmla="*/ 2439684 w 6441189"/>
              <a:gd name="connsiteY7" fmla="*/ 896368 h 2221185"/>
              <a:gd name="connsiteX8" fmla="*/ 705962 w 6441189"/>
              <a:gd name="connsiteY8" fmla="*/ 1311143 h 2221185"/>
              <a:gd name="connsiteX9" fmla="*/ 33321 w 6441189"/>
              <a:gd name="connsiteY9" fmla="*/ 2221185 h 2221185"/>
              <a:gd name="connsiteX10" fmla="*/ 356355 w 6441189"/>
              <a:gd name="connsiteY10" fmla="*/ 1010355 h 2221185"/>
              <a:gd name="connsiteX0" fmla="*/ 356355 w 6441189"/>
              <a:gd name="connsiteY0" fmla="*/ 1010355 h 2221185"/>
              <a:gd name="connsiteX1" fmla="*/ 2360770 w 6441189"/>
              <a:gd name="connsiteY1" fmla="*/ 36886 h 2221185"/>
              <a:gd name="connsiteX2" fmla="*/ 6089968 w 6441189"/>
              <a:gd name="connsiteY2" fmla="*/ 245853 h 2221185"/>
              <a:gd name="connsiteX3" fmla="*/ 6199616 w 6441189"/>
              <a:gd name="connsiteY3" fmla="*/ 807994 h 2221185"/>
              <a:gd name="connsiteX4" fmla="*/ 6238595 w 6441189"/>
              <a:gd name="connsiteY4" fmla="*/ 1059599 h 2221185"/>
              <a:gd name="connsiteX5" fmla="*/ 4730565 w 6441189"/>
              <a:gd name="connsiteY5" fmla="*/ 972884 h 2221185"/>
              <a:gd name="connsiteX6" fmla="*/ 3758717 w 6441189"/>
              <a:gd name="connsiteY6" fmla="*/ 977299 h 2221185"/>
              <a:gd name="connsiteX7" fmla="*/ 2439684 w 6441189"/>
              <a:gd name="connsiteY7" fmla="*/ 896368 h 2221185"/>
              <a:gd name="connsiteX8" fmla="*/ 705962 w 6441189"/>
              <a:gd name="connsiteY8" fmla="*/ 1311143 h 2221185"/>
              <a:gd name="connsiteX9" fmla="*/ 33321 w 6441189"/>
              <a:gd name="connsiteY9" fmla="*/ 2221185 h 2221185"/>
              <a:gd name="connsiteX10" fmla="*/ 356355 w 6441189"/>
              <a:gd name="connsiteY10" fmla="*/ 1010355 h 2221185"/>
              <a:gd name="connsiteX0" fmla="*/ 356355 w 6441189"/>
              <a:gd name="connsiteY0" fmla="*/ 1010355 h 2221185"/>
              <a:gd name="connsiteX1" fmla="*/ 2360770 w 6441189"/>
              <a:gd name="connsiteY1" fmla="*/ 36886 h 2221185"/>
              <a:gd name="connsiteX2" fmla="*/ 6089968 w 6441189"/>
              <a:gd name="connsiteY2" fmla="*/ 245853 h 2221185"/>
              <a:gd name="connsiteX3" fmla="*/ 6199616 w 6441189"/>
              <a:gd name="connsiteY3" fmla="*/ 807994 h 2221185"/>
              <a:gd name="connsiteX4" fmla="*/ 6238595 w 6441189"/>
              <a:gd name="connsiteY4" fmla="*/ 1059599 h 2221185"/>
              <a:gd name="connsiteX5" fmla="*/ 4730565 w 6441189"/>
              <a:gd name="connsiteY5" fmla="*/ 972884 h 2221185"/>
              <a:gd name="connsiteX6" fmla="*/ 3758717 w 6441189"/>
              <a:gd name="connsiteY6" fmla="*/ 977299 h 2221185"/>
              <a:gd name="connsiteX7" fmla="*/ 2439684 w 6441189"/>
              <a:gd name="connsiteY7" fmla="*/ 896368 h 2221185"/>
              <a:gd name="connsiteX8" fmla="*/ 705962 w 6441189"/>
              <a:gd name="connsiteY8" fmla="*/ 1311143 h 2221185"/>
              <a:gd name="connsiteX9" fmla="*/ 33321 w 6441189"/>
              <a:gd name="connsiteY9" fmla="*/ 2221185 h 2221185"/>
              <a:gd name="connsiteX10" fmla="*/ 356355 w 6441189"/>
              <a:gd name="connsiteY10" fmla="*/ 1010355 h 2221185"/>
              <a:gd name="connsiteX0" fmla="*/ 356355 w 6441189"/>
              <a:gd name="connsiteY0" fmla="*/ 1010355 h 2221185"/>
              <a:gd name="connsiteX1" fmla="*/ 2360770 w 6441189"/>
              <a:gd name="connsiteY1" fmla="*/ 36886 h 2221185"/>
              <a:gd name="connsiteX2" fmla="*/ 6089968 w 6441189"/>
              <a:gd name="connsiteY2" fmla="*/ 245853 h 2221185"/>
              <a:gd name="connsiteX3" fmla="*/ 6199616 w 6441189"/>
              <a:gd name="connsiteY3" fmla="*/ 807994 h 2221185"/>
              <a:gd name="connsiteX4" fmla="*/ 6238595 w 6441189"/>
              <a:gd name="connsiteY4" fmla="*/ 1059599 h 2221185"/>
              <a:gd name="connsiteX5" fmla="*/ 4730565 w 6441189"/>
              <a:gd name="connsiteY5" fmla="*/ 972884 h 2221185"/>
              <a:gd name="connsiteX6" fmla="*/ 3758717 w 6441189"/>
              <a:gd name="connsiteY6" fmla="*/ 977299 h 2221185"/>
              <a:gd name="connsiteX7" fmla="*/ 2439684 w 6441189"/>
              <a:gd name="connsiteY7" fmla="*/ 896368 h 2221185"/>
              <a:gd name="connsiteX8" fmla="*/ 705962 w 6441189"/>
              <a:gd name="connsiteY8" fmla="*/ 1311143 h 2221185"/>
              <a:gd name="connsiteX9" fmla="*/ 33321 w 6441189"/>
              <a:gd name="connsiteY9" fmla="*/ 2221185 h 2221185"/>
              <a:gd name="connsiteX10" fmla="*/ 356355 w 6441189"/>
              <a:gd name="connsiteY10" fmla="*/ 1010355 h 2221185"/>
              <a:gd name="connsiteX0" fmla="*/ 356355 w 6441189"/>
              <a:gd name="connsiteY0" fmla="*/ 1010355 h 2221185"/>
              <a:gd name="connsiteX1" fmla="*/ 2360770 w 6441189"/>
              <a:gd name="connsiteY1" fmla="*/ 36886 h 2221185"/>
              <a:gd name="connsiteX2" fmla="*/ 6089968 w 6441189"/>
              <a:gd name="connsiteY2" fmla="*/ 245853 h 2221185"/>
              <a:gd name="connsiteX3" fmla="*/ 6199616 w 6441189"/>
              <a:gd name="connsiteY3" fmla="*/ 807994 h 2221185"/>
              <a:gd name="connsiteX4" fmla="*/ 6238595 w 6441189"/>
              <a:gd name="connsiteY4" fmla="*/ 1059599 h 2221185"/>
              <a:gd name="connsiteX5" fmla="*/ 4730565 w 6441189"/>
              <a:gd name="connsiteY5" fmla="*/ 972884 h 2221185"/>
              <a:gd name="connsiteX6" fmla="*/ 3723587 w 6441189"/>
              <a:gd name="connsiteY6" fmla="*/ 898716 h 2221185"/>
              <a:gd name="connsiteX7" fmla="*/ 2439684 w 6441189"/>
              <a:gd name="connsiteY7" fmla="*/ 896368 h 2221185"/>
              <a:gd name="connsiteX8" fmla="*/ 705962 w 6441189"/>
              <a:gd name="connsiteY8" fmla="*/ 1311143 h 2221185"/>
              <a:gd name="connsiteX9" fmla="*/ 33321 w 6441189"/>
              <a:gd name="connsiteY9" fmla="*/ 2221185 h 2221185"/>
              <a:gd name="connsiteX10" fmla="*/ 356355 w 6441189"/>
              <a:gd name="connsiteY10" fmla="*/ 1010355 h 2221185"/>
              <a:gd name="connsiteX0" fmla="*/ 356355 w 6441189"/>
              <a:gd name="connsiteY0" fmla="*/ 1010355 h 2221185"/>
              <a:gd name="connsiteX1" fmla="*/ 2360770 w 6441189"/>
              <a:gd name="connsiteY1" fmla="*/ 36886 h 2221185"/>
              <a:gd name="connsiteX2" fmla="*/ 6089968 w 6441189"/>
              <a:gd name="connsiteY2" fmla="*/ 245853 h 2221185"/>
              <a:gd name="connsiteX3" fmla="*/ 6199616 w 6441189"/>
              <a:gd name="connsiteY3" fmla="*/ 807994 h 2221185"/>
              <a:gd name="connsiteX4" fmla="*/ 6238595 w 6441189"/>
              <a:gd name="connsiteY4" fmla="*/ 1059599 h 2221185"/>
              <a:gd name="connsiteX5" fmla="*/ 4730565 w 6441189"/>
              <a:gd name="connsiteY5" fmla="*/ 972884 h 2221185"/>
              <a:gd name="connsiteX6" fmla="*/ 3723587 w 6441189"/>
              <a:gd name="connsiteY6" fmla="*/ 898716 h 2221185"/>
              <a:gd name="connsiteX7" fmla="*/ 2439684 w 6441189"/>
              <a:gd name="connsiteY7" fmla="*/ 896368 h 2221185"/>
              <a:gd name="connsiteX8" fmla="*/ 705962 w 6441189"/>
              <a:gd name="connsiteY8" fmla="*/ 1311143 h 2221185"/>
              <a:gd name="connsiteX9" fmla="*/ 33321 w 6441189"/>
              <a:gd name="connsiteY9" fmla="*/ 2221185 h 2221185"/>
              <a:gd name="connsiteX10" fmla="*/ 356355 w 6441189"/>
              <a:gd name="connsiteY10" fmla="*/ 1010355 h 2221185"/>
              <a:gd name="connsiteX0" fmla="*/ 356355 w 6441189"/>
              <a:gd name="connsiteY0" fmla="*/ 1010355 h 2221185"/>
              <a:gd name="connsiteX1" fmla="*/ 2360770 w 6441189"/>
              <a:gd name="connsiteY1" fmla="*/ 36886 h 2221185"/>
              <a:gd name="connsiteX2" fmla="*/ 6089968 w 6441189"/>
              <a:gd name="connsiteY2" fmla="*/ 245853 h 2221185"/>
              <a:gd name="connsiteX3" fmla="*/ 6199616 w 6441189"/>
              <a:gd name="connsiteY3" fmla="*/ 807994 h 2221185"/>
              <a:gd name="connsiteX4" fmla="*/ 6238595 w 6441189"/>
              <a:gd name="connsiteY4" fmla="*/ 1059599 h 2221185"/>
              <a:gd name="connsiteX5" fmla="*/ 4730565 w 6441189"/>
              <a:gd name="connsiteY5" fmla="*/ 972884 h 2221185"/>
              <a:gd name="connsiteX6" fmla="*/ 3723587 w 6441189"/>
              <a:gd name="connsiteY6" fmla="*/ 898716 h 2221185"/>
              <a:gd name="connsiteX7" fmla="*/ 2439684 w 6441189"/>
              <a:gd name="connsiteY7" fmla="*/ 896368 h 2221185"/>
              <a:gd name="connsiteX8" fmla="*/ 705962 w 6441189"/>
              <a:gd name="connsiteY8" fmla="*/ 1311143 h 2221185"/>
              <a:gd name="connsiteX9" fmla="*/ 33321 w 6441189"/>
              <a:gd name="connsiteY9" fmla="*/ 2221185 h 2221185"/>
              <a:gd name="connsiteX10" fmla="*/ 356355 w 6441189"/>
              <a:gd name="connsiteY10" fmla="*/ 1010355 h 2221185"/>
              <a:gd name="connsiteX0" fmla="*/ 356355 w 6529053"/>
              <a:gd name="connsiteY0" fmla="*/ 1010355 h 2221185"/>
              <a:gd name="connsiteX1" fmla="*/ 2360770 w 6529053"/>
              <a:gd name="connsiteY1" fmla="*/ 36886 h 2221185"/>
              <a:gd name="connsiteX2" fmla="*/ 6089968 w 6529053"/>
              <a:gd name="connsiteY2" fmla="*/ 245853 h 2221185"/>
              <a:gd name="connsiteX3" fmla="*/ 6392829 w 6529053"/>
              <a:gd name="connsiteY3" fmla="*/ 807994 h 2221185"/>
              <a:gd name="connsiteX4" fmla="*/ 6238595 w 6529053"/>
              <a:gd name="connsiteY4" fmla="*/ 1059599 h 2221185"/>
              <a:gd name="connsiteX5" fmla="*/ 4730565 w 6529053"/>
              <a:gd name="connsiteY5" fmla="*/ 972884 h 2221185"/>
              <a:gd name="connsiteX6" fmla="*/ 3723587 w 6529053"/>
              <a:gd name="connsiteY6" fmla="*/ 898716 h 2221185"/>
              <a:gd name="connsiteX7" fmla="*/ 2439684 w 6529053"/>
              <a:gd name="connsiteY7" fmla="*/ 896368 h 2221185"/>
              <a:gd name="connsiteX8" fmla="*/ 705962 w 6529053"/>
              <a:gd name="connsiteY8" fmla="*/ 1311143 h 2221185"/>
              <a:gd name="connsiteX9" fmla="*/ 33321 w 6529053"/>
              <a:gd name="connsiteY9" fmla="*/ 2221185 h 2221185"/>
              <a:gd name="connsiteX10" fmla="*/ 356355 w 6529053"/>
              <a:gd name="connsiteY10" fmla="*/ 1010355 h 2221185"/>
              <a:gd name="connsiteX0" fmla="*/ 356355 w 6529053"/>
              <a:gd name="connsiteY0" fmla="*/ 1010355 h 2221185"/>
              <a:gd name="connsiteX1" fmla="*/ 2360770 w 6529053"/>
              <a:gd name="connsiteY1" fmla="*/ 36886 h 2221185"/>
              <a:gd name="connsiteX2" fmla="*/ 6089968 w 6529053"/>
              <a:gd name="connsiteY2" fmla="*/ 245853 h 2221185"/>
              <a:gd name="connsiteX3" fmla="*/ 6392829 w 6529053"/>
              <a:gd name="connsiteY3" fmla="*/ 807994 h 2221185"/>
              <a:gd name="connsiteX4" fmla="*/ 6238595 w 6529053"/>
              <a:gd name="connsiteY4" fmla="*/ 1059599 h 2221185"/>
              <a:gd name="connsiteX5" fmla="*/ 4730565 w 6529053"/>
              <a:gd name="connsiteY5" fmla="*/ 972884 h 2221185"/>
              <a:gd name="connsiteX6" fmla="*/ 3723587 w 6529053"/>
              <a:gd name="connsiteY6" fmla="*/ 898716 h 2221185"/>
              <a:gd name="connsiteX7" fmla="*/ 2439684 w 6529053"/>
              <a:gd name="connsiteY7" fmla="*/ 896368 h 2221185"/>
              <a:gd name="connsiteX8" fmla="*/ 705962 w 6529053"/>
              <a:gd name="connsiteY8" fmla="*/ 1311143 h 2221185"/>
              <a:gd name="connsiteX9" fmla="*/ 33321 w 6529053"/>
              <a:gd name="connsiteY9" fmla="*/ 2221185 h 2221185"/>
              <a:gd name="connsiteX10" fmla="*/ 356355 w 6529053"/>
              <a:gd name="connsiteY10" fmla="*/ 1010355 h 2221185"/>
              <a:gd name="connsiteX0" fmla="*/ 356355 w 6441180"/>
              <a:gd name="connsiteY0" fmla="*/ 1010355 h 2221185"/>
              <a:gd name="connsiteX1" fmla="*/ 2360770 w 6441180"/>
              <a:gd name="connsiteY1" fmla="*/ 36886 h 2221185"/>
              <a:gd name="connsiteX2" fmla="*/ 6089968 w 6441180"/>
              <a:gd name="connsiteY2" fmla="*/ 245853 h 2221185"/>
              <a:gd name="connsiteX3" fmla="*/ 6392829 w 6441180"/>
              <a:gd name="connsiteY3" fmla="*/ 807994 h 2221185"/>
              <a:gd name="connsiteX4" fmla="*/ 6238595 w 6441180"/>
              <a:gd name="connsiteY4" fmla="*/ 1059599 h 2221185"/>
              <a:gd name="connsiteX5" fmla="*/ 4730565 w 6441180"/>
              <a:gd name="connsiteY5" fmla="*/ 972884 h 2221185"/>
              <a:gd name="connsiteX6" fmla="*/ 3723587 w 6441180"/>
              <a:gd name="connsiteY6" fmla="*/ 898716 h 2221185"/>
              <a:gd name="connsiteX7" fmla="*/ 2439684 w 6441180"/>
              <a:gd name="connsiteY7" fmla="*/ 896368 h 2221185"/>
              <a:gd name="connsiteX8" fmla="*/ 705962 w 6441180"/>
              <a:gd name="connsiteY8" fmla="*/ 1311143 h 2221185"/>
              <a:gd name="connsiteX9" fmla="*/ 33321 w 6441180"/>
              <a:gd name="connsiteY9" fmla="*/ 2221185 h 2221185"/>
              <a:gd name="connsiteX10" fmla="*/ 356355 w 6441180"/>
              <a:gd name="connsiteY10" fmla="*/ 1010355 h 2221185"/>
              <a:gd name="connsiteX0" fmla="*/ 356355 w 6438345"/>
              <a:gd name="connsiteY0" fmla="*/ 1030255 h 2241085"/>
              <a:gd name="connsiteX1" fmla="*/ 2360770 w 6438345"/>
              <a:gd name="connsiteY1" fmla="*/ 56786 h 2241085"/>
              <a:gd name="connsiteX2" fmla="*/ 6072403 w 6438345"/>
              <a:gd name="connsiteY2" fmla="*/ 174073 h 2241085"/>
              <a:gd name="connsiteX3" fmla="*/ 6392829 w 6438345"/>
              <a:gd name="connsiteY3" fmla="*/ 827894 h 2241085"/>
              <a:gd name="connsiteX4" fmla="*/ 6238595 w 6438345"/>
              <a:gd name="connsiteY4" fmla="*/ 1079499 h 2241085"/>
              <a:gd name="connsiteX5" fmla="*/ 4730565 w 6438345"/>
              <a:gd name="connsiteY5" fmla="*/ 992784 h 2241085"/>
              <a:gd name="connsiteX6" fmla="*/ 3723587 w 6438345"/>
              <a:gd name="connsiteY6" fmla="*/ 918616 h 2241085"/>
              <a:gd name="connsiteX7" fmla="*/ 2439684 w 6438345"/>
              <a:gd name="connsiteY7" fmla="*/ 916268 h 2241085"/>
              <a:gd name="connsiteX8" fmla="*/ 705962 w 6438345"/>
              <a:gd name="connsiteY8" fmla="*/ 1331043 h 2241085"/>
              <a:gd name="connsiteX9" fmla="*/ 33321 w 6438345"/>
              <a:gd name="connsiteY9" fmla="*/ 2241085 h 2241085"/>
              <a:gd name="connsiteX10" fmla="*/ 356355 w 6438345"/>
              <a:gd name="connsiteY10" fmla="*/ 1030255 h 2241085"/>
              <a:gd name="connsiteX0" fmla="*/ 356355 w 6438344"/>
              <a:gd name="connsiteY0" fmla="*/ 940736 h 2151566"/>
              <a:gd name="connsiteX1" fmla="*/ 2308076 w 6438344"/>
              <a:gd name="connsiteY1" fmla="*/ 98238 h 2151566"/>
              <a:gd name="connsiteX2" fmla="*/ 6072403 w 6438344"/>
              <a:gd name="connsiteY2" fmla="*/ 84554 h 2151566"/>
              <a:gd name="connsiteX3" fmla="*/ 6392829 w 6438344"/>
              <a:gd name="connsiteY3" fmla="*/ 738375 h 2151566"/>
              <a:gd name="connsiteX4" fmla="*/ 6238595 w 6438344"/>
              <a:gd name="connsiteY4" fmla="*/ 989980 h 2151566"/>
              <a:gd name="connsiteX5" fmla="*/ 4730565 w 6438344"/>
              <a:gd name="connsiteY5" fmla="*/ 903265 h 2151566"/>
              <a:gd name="connsiteX6" fmla="*/ 3723587 w 6438344"/>
              <a:gd name="connsiteY6" fmla="*/ 829097 h 2151566"/>
              <a:gd name="connsiteX7" fmla="*/ 2439684 w 6438344"/>
              <a:gd name="connsiteY7" fmla="*/ 826749 h 2151566"/>
              <a:gd name="connsiteX8" fmla="*/ 705962 w 6438344"/>
              <a:gd name="connsiteY8" fmla="*/ 1241524 h 2151566"/>
              <a:gd name="connsiteX9" fmla="*/ 33321 w 6438344"/>
              <a:gd name="connsiteY9" fmla="*/ 2151566 h 2151566"/>
              <a:gd name="connsiteX10" fmla="*/ 356355 w 6438344"/>
              <a:gd name="connsiteY10" fmla="*/ 940736 h 2151566"/>
              <a:gd name="connsiteX0" fmla="*/ 356355 w 6438344"/>
              <a:gd name="connsiteY0" fmla="*/ 940736 h 2151566"/>
              <a:gd name="connsiteX1" fmla="*/ 2308076 w 6438344"/>
              <a:gd name="connsiteY1" fmla="*/ 98238 h 2151566"/>
              <a:gd name="connsiteX2" fmla="*/ 6072403 w 6438344"/>
              <a:gd name="connsiteY2" fmla="*/ 84554 h 2151566"/>
              <a:gd name="connsiteX3" fmla="*/ 6392829 w 6438344"/>
              <a:gd name="connsiteY3" fmla="*/ 738375 h 2151566"/>
              <a:gd name="connsiteX4" fmla="*/ 6238595 w 6438344"/>
              <a:gd name="connsiteY4" fmla="*/ 989980 h 2151566"/>
              <a:gd name="connsiteX5" fmla="*/ 5398023 w 6438344"/>
              <a:gd name="connsiteY5" fmla="*/ 850876 h 2151566"/>
              <a:gd name="connsiteX6" fmla="*/ 3723587 w 6438344"/>
              <a:gd name="connsiteY6" fmla="*/ 829097 h 2151566"/>
              <a:gd name="connsiteX7" fmla="*/ 2439684 w 6438344"/>
              <a:gd name="connsiteY7" fmla="*/ 826749 h 2151566"/>
              <a:gd name="connsiteX8" fmla="*/ 705962 w 6438344"/>
              <a:gd name="connsiteY8" fmla="*/ 1241524 h 2151566"/>
              <a:gd name="connsiteX9" fmla="*/ 33321 w 6438344"/>
              <a:gd name="connsiteY9" fmla="*/ 2151566 h 2151566"/>
              <a:gd name="connsiteX10" fmla="*/ 356355 w 6438344"/>
              <a:gd name="connsiteY10" fmla="*/ 940736 h 2151566"/>
              <a:gd name="connsiteX0" fmla="*/ 356355 w 6438344"/>
              <a:gd name="connsiteY0" fmla="*/ 940736 h 2151566"/>
              <a:gd name="connsiteX1" fmla="*/ 2308076 w 6438344"/>
              <a:gd name="connsiteY1" fmla="*/ 98238 h 2151566"/>
              <a:gd name="connsiteX2" fmla="*/ 6072403 w 6438344"/>
              <a:gd name="connsiteY2" fmla="*/ 84554 h 2151566"/>
              <a:gd name="connsiteX3" fmla="*/ 6392829 w 6438344"/>
              <a:gd name="connsiteY3" fmla="*/ 738375 h 2151566"/>
              <a:gd name="connsiteX4" fmla="*/ 6256160 w 6438344"/>
              <a:gd name="connsiteY4" fmla="*/ 832814 h 2151566"/>
              <a:gd name="connsiteX5" fmla="*/ 5398023 w 6438344"/>
              <a:gd name="connsiteY5" fmla="*/ 850876 h 2151566"/>
              <a:gd name="connsiteX6" fmla="*/ 3723587 w 6438344"/>
              <a:gd name="connsiteY6" fmla="*/ 829097 h 2151566"/>
              <a:gd name="connsiteX7" fmla="*/ 2439684 w 6438344"/>
              <a:gd name="connsiteY7" fmla="*/ 826749 h 2151566"/>
              <a:gd name="connsiteX8" fmla="*/ 705962 w 6438344"/>
              <a:gd name="connsiteY8" fmla="*/ 1241524 h 2151566"/>
              <a:gd name="connsiteX9" fmla="*/ 33321 w 6438344"/>
              <a:gd name="connsiteY9" fmla="*/ 2151566 h 2151566"/>
              <a:gd name="connsiteX10" fmla="*/ 356355 w 6438344"/>
              <a:gd name="connsiteY10" fmla="*/ 940736 h 2151566"/>
              <a:gd name="connsiteX0" fmla="*/ 356355 w 6696330"/>
              <a:gd name="connsiteY0" fmla="*/ 940736 h 2151566"/>
              <a:gd name="connsiteX1" fmla="*/ 2308076 w 6696330"/>
              <a:gd name="connsiteY1" fmla="*/ 98238 h 2151566"/>
              <a:gd name="connsiteX2" fmla="*/ 6072403 w 6696330"/>
              <a:gd name="connsiteY2" fmla="*/ 84554 h 2151566"/>
              <a:gd name="connsiteX3" fmla="*/ 6673864 w 6696330"/>
              <a:gd name="connsiteY3" fmla="*/ 489531 h 2151566"/>
              <a:gd name="connsiteX4" fmla="*/ 6256160 w 6696330"/>
              <a:gd name="connsiteY4" fmla="*/ 832814 h 2151566"/>
              <a:gd name="connsiteX5" fmla="*/ 5398023 w 6696330"/>
              <a:gd name="connsiteY5" fmla="*/ 850876 h 2151566"/>
              <a:gd name="connsiteX6" fmla="*/ 3723587 w 6696330"/>
              <a:gd name="connsiteY6" fmla="*/ 829097 h 2151566"/>
              <a:gd name="connsiteX7" fmla="*/ 2439684 w 6696330"/>
              <a:gd name="connsiteY7" fmla="*/ 826749 h 2151566"/>
              <a:gd name="connsiteX8" fmla="*/ 705962 w 6696330"/>
              <a:gd name="connsiteY8" fmla="*/ 1241524 h 2151566"/>
              <a:gd name="connsiteX9" fmla="*/ 33321 w 6696330"/>
              <a:gd name="connsiteY9" fmla="*/ 2151566 h 2151566"/>
              <a:gd name="connsiteX10" fmla="*/ 356355 w 6696330"/>
              <a:gd name="connsiteY10" fmla="*/ 940736 h 2151566"/>
              <a:gd name="connsiteX0" fmla="*/ 356355 w 6696330"/>
              <a:gd name="connsiteY0" fmla="*/ 940736 h 2151566"/>
              <a:gd name="connsiteX1" fmla="*/ 2308076 w 6696330"/>
              <a:gd name="connsiteY1" fmla="*/ 98238 h 2151566"/>
              <a:gd name="connsiteX2" fmla="*/ 6072403 w 6696330"/>
              <a:gd name="connsiteY2" fmla="*/ 84554 h 2151566"/>
              <a:gd name="connsiteX3" fmla="*/ 6673864 w 6696330"/>
              <a:gd name="connsiteY3" fmla="*/ 489531 h 2151566"/>
              <a:gd name="connsiteX4" fmla="*/ 6256160 w 6696330"/>
              <a:gd name="connsiteY4" fmla="*/ 832814 h 2151566"/>
              <a:gd name="connsiteX5" fmla="*/ 5398023 w 6696330"/>
              <a:gd name="connsiteY5" fmla="*/ 850876 h 2151566"/>
              <a:gd name="connsiteX6" fmla="*/ 3723587 w 6696330"/>
              <a:gd name="connsiteY6" fmla="*/ 829097 h 2151566"/>
              <a:gd name="connsiteX7" fmla="*/ 2439684 w 6696330"/>
              <a:gd name="connsiteY7" fmla="*/ 826749 h 2151566"/>
              <a:gd name="connsiteX8" fmla="*/ 705962 w 6696330"/>
              <a:gd name="connsiteY8" fmla="*/ 1241524 h 2151566"/>
              <a:gd name="connsiteX9" fmla="*/ 33321 w 6696330"/>
              <a:gd name="connsiteY9" fmla="*/ 2151566 h 2151566"/>
              <a:gd name="connsiteX10" fmla="*/ 356355 w 6696330"/>
              <a:gd name="connsiteY10" fmla="*/ 940736 h 2151566"/>
              <a:gd name="connsiteX0" fmla="*/ 356355 w 6673864"/>
              <a:gd name="connsiteY0" fmla="*/ 940736 h 2151566"/>
              <a:gd name="connsiteX1" fmla="*/ 2308076 w 6673864"/>
              <a:gd name="connsiteY1" fmla="*/ 98238 h 2151566"/>
              <a:gd name="connsiteX2" fmla="*/ 6072403 w 6673864"/>
              <a:gd name="connsiteY2" fmla="*/ 84554 h 2151566"/>
              <a:gd name="connsiteX3" fmla="*/ 6673864 w 6673864"/>
              <a:gd name="connsiteY3" fmla="*/ 489531 h 2151566"/>
              <a:gd name="connsiteX4" fmla="*/ 6256160 w 6673864"/>
              <a:gd name="connsiteY4" fmla="*/ 832814 h 2151566"/>
              <a:gd name="connsiteX5" fmla="*/ 5398023 w 6673864"/>
              <a:gd name="connsiteY5" fmla="*/ 850876 h 2151566"/>
              <a:gd name="connsiteX6" fmla="*/ 3723587 w 6673864"/>
              <a:gd name="connsiteY6" fmla="*/ 829097 h 2151566"/>
              <a:gd name="connsiteX7" fmla="*/ 2439684 w 6673864"/>
              <a:gd name="connsiteY7" fmla="*/ 826749 h 2151566"/>
              <a:gd name="connsiteX8" fmla="*/ 705962 w 6673864"/>
              <a:gd name="connsiteY8" fmla="*/ 1241524 h 2151566"/>
              <a:gd name="connsiteX9" fmla="*/ 33321 w 6673864"/>
              <a:gd name="connsiteY9" fmla="*/ 2151566 h 2151566"/>
              <a:gd name="connsiteX10" fmla="*/ 356355 w 6673864"/>
              <a:gd name="connsiteY10" fmla="*/ 940736 h 2151566"/>
              <a:gd name="connsiteX0" fmla="*/ 356355 w 6673864"/>
              <a:gd name="connsiteY0" fmla="*/ 940736 h 2151566"/>
              <a:gd name="connsiteX1" fmla="*/ 2308076 w 6673864"/>
              <a:gd name="connsiteY1" fmla="*/ 98238 h 2151566"/>
              <a:gd name="connsiteX2" fmla="*/ 6072403 w 6673864"/>
              <a:gd name="connsiteY2" fmla="*/ 84554 h 2151566"/>
              <a:gd name="connsiteX3" fmla="*/ 6673864 w 6673864"/>
              <a:gd name="connsiteY3" fmla="*/ 489531 h 2151566"/>
              <a:gd name="connsiteX4" fmla="*/ 6256160 w 6673864"/>
              <a:gd name="connsiteY4" fmla="*/ 832814 h 2151566"/>
              <a:gd name="connsiteX5" fmla="*/ 5398023 w 6673864"/>
              <a:gd name="connsiteY5" fmla="*/ 850876 h 2151566"/>
              <a:gd name="connsiteX6" fmla="*/ 3723587 w 6673864"/>
              <a:gd name="connsiteY6" fmla="*/ 829097 h 2151566"/>
              <a:gd name="connsiteX7" fmla="*/ 2439684 w 6673864"/>
              <a:gd name="connsiteY7" fmla="*/ 826749 h 2151566"/>
              <a:gd name="connsiteX8" fmla="*/ 705962 w 6673864"/>
              <a:gd name="connsiteY8" fmla="*/ 1241524 h 2151566"/>
              <a:gd name="connsiteX9" fmla="*/ 33321 w 6673864"/>
              <a:gd name="connsiteY9" fmla="*/ 2151566 h 2151566"/>
              <a:gd name="connsiteX10" fmla="*/ 356355 w 6673864"/>
              <a:gd name="connsiteY10" fmla="*/ 940736 h 2151566"/>
              <a:gd name="connsiteX0" fmla="*/ 356355 w 6673864"/>
              <a:gd name="connsiteY0" fmla="*/ 981595 h 2192425"/>
              <a:gd name="connsiteX1" fmla="*/ 2308076 w 6673864"/>
              <a:gd name="connsiteY1" fmla="*/ 139097 h 2192425"/>
              <a:gd name="connsiteX2" fmla="*/ 6072404 w 6673864"/>
              <a:gd name="connsiteY2" fmla="*/ 59928 h 2192425"/>
              <a:gd name="connsiteX3" fmla="*/ 6673864 w 6673864"/>
              <a:gd name="connsiteY3" fmla="*/ 530390 h 2192425"/>
              <a:gd name="connsiteX4" fmla="*/ 6256160 w 6673864"/>
              <a:gd name="connsiteY4" fmla="*/ 873673 h 2192425"/>
              <a:gd name="connsiteX5" fmla="*/ 5398023 w 6673864"/>
              <a:gd name="connsiteY5" fmla="*/ 891735 h 2192425"/>
              <a:gd name="connsiteX6" fmla="*/ 3723587 w 6673864"/>
              <a:gd name="connsiteY6" fmla="*/ 869956 h 2192425"/>
              <a:gd name="connsiteX7" fmla="*/ 2439684 w 6673864"/>
              <a:gd name="connsiteY7" fmla="*/ 867608 h 2192425"/>
              <a:gd name="connsiteX8" fmla="*/ 705962 w 6673864"/>
              <a:gd name="connsiteY8" fmla="*/ 1282383 h 2192425"/>
              <a:gd name="connsiteX9" fmla="*/ 33321 w 6673864"/>
              <a:gd name="connsiteY9" fmla="*/ 2192425 h 2192425"/>
              <a:gd name="connsiteX10" fmla="*/ 356355 w 6673864"/>
              <a:gd name="connsiteY10" fmla="*/ 981595 h 2192425"/>
              <a:gd name="connsiteX0" fmla="*/ 356355 w 6673864"/>
              <a:gd name="connsiteY0" fmla="*/ 959203 h 2170033"/>
              <a:gd name="connsiteX1" fmla="*/ 2308076 w 6673864"/>
              <a:gd name="connsiteY1" fmla="*/ 116705 h 2170033"/>
              <a:gd name="connsiteX2" fmla="*/ 6072404 w 6673864"/>
              <a:gd name="connsiteY2" fmla="*/ 37536 h 2170033"/>
              <a:gd name="connsiteX3" fmla="*/ 6673864 w 6673864"/>
              <a:gd name="connsiteY3" fmla="*/ 507998 h 2170033"/>
              <a:gd name="connsiteX4" fmla="*/ 6256160 w 6673864"/>
              <a:gd name="connsiteY4" fmla="*/ 851281 h 2170033"/>
              <a:gd name="connsiteX5" fmla="*/ 5398023 w 6673864"/>
              <a:gd name="connsiteY5" fmla="*/ 869343 h 2170033"/>
              <a:gd name="connsiteX6" fmla="*/ 3723587 w 6673864"/>
              <a:gd name="connsiteY6" fmla="*/ 847564 h 2170033"/>
              <a:gd name="connsiteX7" fmla="*/ 2439684 w 6673864"/>
              <a:gd name="connsiteY7" fmla="*/ 845216 h 2170033"/>
              <a:gd name="connsiteX8" fmla="*/ 705962 w 6673864"/>
              <a:gd name="connsiteY8" fmla="*/ 1259991 h 2170033"/>
              <a:gd name="connsiteX9" fmla="*/ 33321 w 6673864"/>
              <a:gd name="connsiteY9" fmla="*/ 2170033 h 2170033"/>
              <a:gd name="connsiteX10" fmla="*/ 356355 w 6673864"/>
              <a:gd name="connsiteY10" fmla="*/ 959203 h 2170033"/>
              <a:gd name="connsiteX0" fmla="*/ 356355 w 6673864"/>
              <a:gd name="connsiteY0" fmla="*/ 959203 h 2170033"/>
              <a:gd name="connsiteX1" fmla="*/ 2308076 w 6673864"/>
              <a:gd name="connsiteY1" fmla="*/ 116705 h 2170033"/>
              <a:gd name="connsiteX2" fmla="*/ 6072404 w 6673864"/>
              <a:gd name="connsiteY2" fmla="*/ 37536 h 2170033"/>
              <a:gd name="connsiteX3" fmla="*/ 6673864 w 6673864"/>
              <a:gd name="connsiteY3" fmla="*/ 507998 h 2170033"/>
              <a:gd name="connsiteX4" fmla="*/ 6256160 w 6673864"/>
              <a:gd name="connsiteY4" fmla="*/ 851281 h 2170033"/>
              <a:gd name="connsiteX5" fmla="*/ 5398023 w 6673864"/>
              <a:gd name="connsiteY5" fmla="*/ 869343 h 2170033"/>
              <a:gd name="connsiteX6" fmla="*/ 3723587 w 6673864"/>
              <a:gd name="connsiteY6" fmla="*/ 847564 h 2170033"/>
              <a:gd name="connsiteX7" fmla="*/ 2439684 w 6673864"/>
              <a:gd name="connsiteY7" fmla="*/ 845216 h 2170033"/>
              <a:gd name="connsiteX8" fmla="*/ 705962 w 6673864"/>
              <a:gd name="connsiteY8" fmla="*/ 1259991 h 2170033"/>
              <a:gd name="connsiteX9" fmla="*/ 33321 w 6673864"/>
              <a:gd name="connsiteY9" fmla="*/ 2170033 h 2170033"/>
              <a:gd name="connsiteX10" fmla="*/ 356355 w 6673864"/>
              <a:gd name="connsiteY10" fmla="*/ 959203 h 2170033"/>
              <a:gd name="connsiteX0" fmla="*/ 356355 w 6673864"/>
              <a:gd name="connsiteY0" fmla="*/ 959203 h 2170033"/>
              <a:gd name="connsiteX1" fmla="*/ 2308076 w 6673864"/>
              <a:gd name="connsiteY1" fmla="*/ 116705 h 2170033"/>
              <a:gd name="connsiteX2" fmla="*/ 6072404 w 6673864"/>
              <a:gd name="connsiteY2" fmla="*/ 37536 h 2170033"/>
              <a:gd name="connsiteX3" fmla="*/ 6673864 w 6673864"/>
              <a:gd name="connsiteY3" fmla="*/ 507998 h 2170033"/>
              <a:gd name="connsiteX4" fmla="*/ 6256160 w 6673864"/>
              <a:gd name="connsiteY4" fmla="*/ 851281 h 2170033"/>
              <a:gd name="connsiteX5" fmla="*/ 5398023 w 6673864"/>
              <a:gd name="connsiteY5" fmla="*/ 869343 h 2170033"/>
              <a:gd name="connsiteX6" fmla="*/ 3723587 w 6673864"/>
              <a:gd name="connsiteY6" fmla="*/ 847564 h 2170033"/>
              <a:gd name="connsiteX7" fmla="*/ 2439684 w 6673864"/>
              <a:gd name="connsiteY7" fmla="*/ 845216 h 2170033"/>
              <a:gd name="connsiteX8" fmla="*/ 705962 w 6673864"/>
              <a:gd name="connsiteY8" fmla="*/ 1259991 h 2170033"/>
              <a:gd name="connsiteX9" fmla="*/ 33321 w 6673864"/>
              <a:gd name="connsiteY9" fmla="*/ 2170033 h 2170033"/>
              <a:gd name="connsiteX10" fmla="*/ 356355 w 6673864"/>
              <a:gd name="connsiteY10" fmla="*/ 959203 h 2170033"/>
              <a:gd name="connsiteX0" fmla="*/ 356355 w 6673864"/>
              <a:gd name="connsiteY0" fmla="*/ 959203 h 2170033"/>
              <a:gd name="connsiteX1" fmla="*/ 2308076 w 6673864"/>
              <a:gd name="connsiteY1" fmla="*/ 116705 h 2170033"/>
              <a:gd name="connsiteX2" fmla="*/ 6072404 w 6673864"/>
              <a:gd name="connsiteY2" fmla="*/ 37536 h 2170033"/>
              <a:gd name="connsiteX3" fmla="*/ 6673864 w 6673864"/>
              <a:gd name="connsiteY3" fmla="*/ 507998 h 2170033"/>
              <a:gd name="connsiteX4" fmla="*/ 6256160 w 6673864"/>
              <a:gd name="connsiteY4" fmla="*/ 851281 h 2170033"/>
              <a:gd name="connsiteX5" fmla="*/ 5398023 w 6673864"/>
              <a:gd name="connsiteY5" fmla="*/ 869343 h 2170033"/>
              <a:gd name="connsiteX6" fmla="*/ 3723587 w 6673864"/>
              <a:gd name="connsiteY6" fmla="*/ 847564 h 2170033"/>
              <a:gd name="connsiteX7" fmla="*/ 2439684 w 6673864"/>
              <a:gd name="connsiteY7" fmla="*/ 845216 h 2170033"/>
              <a:gd name="connsiteX8" fmla="*/ 705962 w 6673864"/>
              <a:gd name="connsiteY8" fmla="*/ 1259991 h 2170033"/>
              <a:gd name="connsiteX9" fmla="*/ 33321 w 6673864"/>
              <a:gd name="connsiteY9" fmla="*/ 2170033 h 2170033"/>
              <a:gd name="connsiteX10" fmla="*/ 356355 w 6673864"/>
              <a:gd name="connsiteY10" fmla="*/ 959203 h 2170033"/>
              <a:gd name="connsiteX0" fmla="*/ 356355 w 6673864"/>
              <a:gd name="connsiteY0" fmla="*/ 959203 h 2170033"/>
              <a:gd name="connsiteX1" fmla="*/ 2308076 w 6673864"/>
              <a:gd name="connsiteY1" fmla="*/ 116705 h 2170033"/>
              <a:gd name="connsiteX2" fmla="*/ 6072404 w 6673864"/>
              <a:gd name="connsiteY2" fmla="*/ 37536 h 2170033"/>
              <a:gd name="connsiteX3" fmla="*/ 6673864 w 6673864"/>
              <a:gd name="connsiteY3" fmla="*/ 507998 h 2170033"/>
              <a:gd name="connsiteX4" fmla="*/ 6256160 w 6673864"/>
              <a:gd name="connsiteY4" fmla="*/ 851281 h 2170033"/>
              <a:gd name="connsiteX5" fmla="*/ 5398023 w 6673864"/>
              <a:gd name="connsiteY5" fmla="*/ 869343 h 2170033"/>
              <a:gd name="connsiteX6" fmla="*/ 3723587 w 6673864"/>
              <a:gd name="connsiteY6" fmla="*/ 847564 h 2170033"/>
              <a:gd name="connsiteX7" fmla="*/ 2439684 w 6673864"/>
              <a:gd name="connsiteY7" fmla="*/ 845216 h 2170033"/>
              <a:gd name="connsiteX8" fmla="*/ 705962 w 6673864"/>
              <a:gd name="connsiteY8" fmla="*/ 1259991 h 2170033"/>
              <a:gd name="connsiteX9" fmla="*/ 33321 w 6673864"/>
              <a:gd name="connsiteY9" fmla="*/ 2170033 h 2170033"/>
              <a:gd name="connsiteX10" fmla="*/ 356355 w 6673864"/>
              <a:gd name="connsiteY10" fmla="*/ 959203 h 2170033"/>
              <a:gd name="connsiteX0" fmla="*/ 356355 w 6673864"/>
              <a:gd name="connsiteY0" fmla="*/ 959203 h 2170033"/>
              <a:gd name="connsiteX1" fmla="*/ 2308076 w 6673864"/>
              <a:gd name="connsiteY1" fmla="*/ 116705 h 2170033"/>
              <a:gd name="connsiteX2" fmla="*/ 6072404 w 6673864"/>
              <a:gd name="connsiteY2" fmla="*/ 37536 h 2170033"/>
              <a:gd name="connsiteX3" fmla="*/ 6673864 w 6673864"/>
              <a:gd name="connsiteY3" fmla="*/ 507998 h 2170033"/>
              <a:gd name="connsiteX4" fmla="*/ 6256160 w 6673864"/>
              <a:gd name="connsiteY4" fmla="*/ 851281 h 2170033"/>
              <a:gd name="connsiteX5" fmla="*/ 5398023 w 6673864"/>
              <a:gd name="connsiteY5" fmla="*/ 869343 h 2170033"/>
              <a:gd name="connsiteX6" fmla="*/ 3723587 w 6673864"/>
              <a:gd name="connsiteY6" fmla="*/ 847564 h 2170033"/>
              <a:gd name="connsiteX7" fmla="*/ 2439684 w 6673864"/>
              <a:gd name="connsiteY7" fmla="*/ 845216 h 2170033"/>
              <a:gd name="connsiteX8" fmla="*/ 705962 w 6673864"/>
              <a:gd name="connsiteY8" fmla="*/ 1259991 h 2170033"/>
              <a:gd name="connsiteX9" fmla="*/ 33321 w 6673864"/>
              <a:gd name="connsiteY9" fmla="*/ 2170033 h 2170033"/>
              <a:gd name="connsiteX10" fmla="*/ 356355 w 6673864"/>
              <a:gd name="connsiteY10" fmla="*/ 959203 h 2170033"/>
              <a:gd name="connsiteX0" fmla="*/ 356355 w 6673864"/>
              <a:gd name="connsiteY0" fmla="*/ 959203 h 2170033"/>
              <a:gd name="connsiteX1" fmla="*/ 2308076 w 6673864"/>
              <a:gd name="connsiteY1" fmla="*/ 116705 h 2170033"/>
              <a:gd name="connsiteX2" fmla="*/ 6072404 w 6673864"/>
              <a:gd name="connsiteY2" fmla="*/ 37536 h 2170033"/>
              <a:gd name="connsiteX3" fmla="*/ 6673864 w 6673864"/>
              <a:gd name="connsiteY3" fmla="*/ 507998 h 2170033"/>
              <a:gd name="connsiteX4" fmla="*/ 6256160 w 6673864"/>
              <a:gd name="connsiteY4" fmla="*/ 851281 h 2170033"/>
              <a:gd name="connsiteX5" fmla="*/ 5398023 w 6673864"/>
              <a:gd name="connsiteY5" fmla="*/ 856245 h 2170033"/>
              <a:gd name="connsiteX6" fmla="*/ 3723587 w 6673864"/>
              <a:gd name="connsiteY6" fmla="*/ 847564 h 2170033"/>
              <a:gd name="connsiteX7" fmla="*/ 2439684 w 6673864"/>
              <a:gd name="connsiteY7" fmla="*/ 845216 h 2170033"/>
              <a:gd name="connsiteX8" fmla="*/ 705962 w 6673864"/>
              <a:gd name="connsiteY8" fmla="*/ 1259991 h 2170033"/>
              <a:gd name="connsiteX9" fmla="*/ 33321 w 6673864"/>
              <a:gd name="connsiteY9" fmla="*/ 2170033 h 2170033"/>
              <a:gd name="connsiteX10" fmla="*/ 356355 w 6673864"/>
              <a:gd name="connsiteY10" fmla="*/ 959203 h 2170033"/>
              <a:gd name="connsiteX0" fmla="*/ 356355 w 6673864"/>
              <a:gd name="connsiteY0" fmla="*/ 944946 h 2155776"/>
              <a:gd name="connsiteX1" fmla="*/ 2308076 w 6673864"/>
              <a:gd name="connsiteY1" fmla="*/ 102448 h 2155776"/>
              <a:gd name="connsiteX2" fmla="*/ 6072404 w 6673864"/>
              <a:gd name="connsiteY2" fmla="*/ 23279 h 2155776"/>
              <a:gd name="connsiteX3" fmla="*/ 6673864 w 6673864"/>
              <a:gd name="connsiteY3" fmla="*/ 493741 h 2155776"/>
              <a:gd name="connsiteX4" fmla="*/ 6256160 w 6673864"/>
              <a:gd name="connsiteY4" fmla="*/ 837024 h 2155776"/>
              <a:gd name="connsiteX5" fmla="*/ 5398023 w 6673864"/>
              <a:gd name="connsiteY5" fmla="*/ 841988 h 2155776"/>
              <a:gd name="connsiteX6" fmla="*/ 3723587 w 6673864"/>
              <a:gd name="connsiteY6" fmla="*/ 833307 h 2155776"/>
              <a:gd name="connsiteX7" fmla="*/ 2439684 w 6673864"/>
              <a:gd name="connsiteY7" fmla="*/ 830959 h 2155776"/>
              <a:gd name="connsiteX8" fmla="*/ 705962 w 6673864"/>
              <a:gd name="connsiteY8" fmla="*/ 1245734 h 2155776"/>
              <a:gd name="connsiteX9" fmla="*/ 33321 w 6673864"/>
              <a:gd name="connsiteY9" fmla="*/ 2155776 h 2155776"/>
              <a:gd name="connsiteX10" fmla="*/ 356355 w 6673864"/>
              <a:gd name="connsiteY10" fmla="*/ 944946 h 2155776"/>
              <a:gd name="connsiteX0" fmla="*/ 356355 w 6673864"/>
              <a:gd name="connsiteY0" fmla="*/ 944946 h 2155776"/>
              <a:gd name="connsiteX1" fmla="*/ 2308076 w 6673864"/>
              <a:gd name="connsiteY1" fmla="*/ 102448 h 2155776"/>
              <a:gd name="connsiteX2" fmla="*/ 6072404 w 6673864"/>
              <a:gd name="connsiteY2" fmla="*/ 23279 h 2155776"/>
              <a:gd name="connsiteX3" fmla="*/ 6673864 w 6673864"/>
              <a:gd name="connsiteY3" fmla="*/ 493741 h 2155776"/>
              <a:gd name="connsiteX4" fmla="*/ 6256160 w 6673864"/>
              <a:gd name="connsiteY4" fmla="*/ 837024 h 2155776"/>
              <a:gd name="connsiteX5" fmla="*/ 5398023 w 6673864"/>
              <a:gd name="connsiteY5" fmla="*/ 841988 h 2155776"/>
              <a:gd name="connsiteX6" fmla="*/ 3723587 w 6673864"/>
              <a:gd name="connsiteY6" fmla="*/ 833307 h 2155776"/>
              <a:gd name="connsiteX7" fmla="*/ 2439684 w 6673864"/>
              <a:gd name="connsiteY7" fmla="*/ 830959 h 2155776"/>
              <a:gd name="connsiteX8" fmla="*/ 705962 w 6673864"/>
              <a:gd name="connsiteY8" fmla="*/ 1245734 h 2155776"/>
              <a:gd name="connsiteX9" fmla="*/ 33321 w 6673864"/>
              <a:gd name="connsiteY9" fmla="*/ 2155776 h 2155776"/>
              <a:gd name="connsiteX10" fmla="*/ 356355 w 6673864"/>
              <a:gd name="connsiteY10" fmla="*/ 944946 h 2155776"/>
              <a:gd name="connsiteX0" fmla="*/ 356355 w 6673864"/>
              <a:gd name="connsiteY0" fmla="*/ 944946 h 2155776"/>
              <a:gd name="connsiteX1" fmla="*/ 2308076 w 6673864"/>
              <a:gd name="connsiteY1" fmla="*/ 102448 h 2155776"/>
              <a:gd name="connsiteX2" fmla="*/ 6072404 w 6673864"/>
              <a:gd name="connsiteY2" fmla="*/ 23279 h 2155776"/>
              <a:gd name="connsiteX3" fmla="*/ 6673864 w 6673864"/>
              <a:gd name="connsiteY3" fmla="*/ 493741 h 2155776"/>
              <a:gd name="connsiteX4" fmla="*/ 6256160 w 6673864"/>
              <a:gd name="connsiteY4" fmla="*/ 837024 h 2155776"/>
              <a:gd name="connsiteX5" fmla="*/ 5398023 w 6673864"/>
              <a:gd name="connsiteY5" fmla="*/ 841988 h 2155776"/>
              <a:gd name="connsiteX6" fmla="*/ 3723587 w 6673864"/>
              <a:gd name="connsiteY6" fmla="*/ 833307 h 2155776"/>
              <a:gd name="connsiteX7" fmla="*/ 2439684 w 6673864"/>
              <a:gd name="connsiteY7" fmla="*/ 830959 h 2155776"/>
              <a:gd name="connsiteX8" fmla="*/ 705962 w 6673864"/>
              <a:gd name="connsiteY8" fmla="*/ 1245734 h 2155776"/>
              <a:gd name="connsiteX9" fmla="*/ 33321 w 6673864"/>
              <a:gd name="connsiteY9" fmla="*/ 2155776 h 2155776"/>
              <a:gd name="connsiteX10" fmla="*/ 356355 w 6673864"/>
              <a:gd name="connsiteY10" fmla="*/ 944946 h 2155776"/>
              <a:gd name="connsiteX0" fmla="*/ 356355 w 6673864"/>
              <a:gd name="connsiteY0" fmla="*/ 944946 h 2155776"/>
              <a:gd name="connsiteX1" fmla="*/ 2308076 w 6673864"/>
              <a:gd name="connsiteY1" fmla="*/ 102448 h 2155776"/>
              <a:gd name="connsiteX2" fmla="*/ 6072404 w 6673864"/>
              <a:gd name="connsiteY2" fmla="*/ 23279 h 2155776"/>
              <a:gd name="connsiteX3" fmla="*/ 6673864 w 6673864"/>
              <a:gd name="connsiteY3" fmla="*/ 493741 h 2155776"/>
              <a:gd name="connsiteX4" fmla="*/ 6256160 w 6673864"/>
              <a:gd name="connsiteY4" fmla="*/ 837024 h 2155776"/>
              <a:gd name="connsiteX5" fmla="*/ 5398023 w 6673864"/>
              <a:gd name="connsiteY5" fmla="*/ 841988 h 2155776"/>
              <a:gd name="connsiteX6" fmla="*/ 3723587 w 6673864"/>
              <a:gd name="connsiteY6" fmla="*/ 833307 h 2155776"/>
              <a:gd name="connsiteX7" fmla="*/ 2439684 w 6673864"/>
              <a:gd name="connsiteY7" fmla="*/ 830959 h 2155776"/>
              <a:gd name="connsiteX8" fmla="*/ 705962 w 6673864"/>
              <a:gd name="connsiteY8" fmla="*/ 1245734 h 2155776"/>
              <a:gd name="connsiteX9" fmla="*/ 33321 w 6673864"/>
              <a:gd name="connsiteY9" fmla="*/ 2155776 h 2155776"/>
              <a:gd name="connsiteX10" fmla="*/ 356355 w 6673864"/>
              <a:gd name="connsiteY10" fmla="*/ 944946 h 2155776"/>
              <a:gd name="connsiteX0" fmla="*/ 356355 w 6700557"/>
              <a:gd name="connsiteY0" fmla="*/ 944946 h 2155776"/>
              <a:gd name="connsiteX1" fmla="*/ 2308076 w 6700557"/>
              <a:gd name="connsiteY1" fmla="*/ 102448 h 2155776"/>
              <a:gd name="connsiteX2" fmla="*/ 6072404 w 6700557"/>
              <a:gd name="connsiteY2" fmla="*/ 23279 h 2155776"/>
              <a:gd name="connsiteX3" fmla="*/ 6673864 w 6700557"/>
              <a:gd name="connsiteY3" fmla="*/ 493741 h 2155776"/>
              <a:gd name="connsiteX4" fmla="*/ 6256160 w 6700557"/>
              <a:gd name="connsiteY4" fmla="*/ 837024 h 2155776"/>
              <a:gd name="connsiteX5" fmla="*/ 5398023 w 6700557"/>
              <a:gd name="connsiteY5" fmla="*/ 841988 h 2155776"/>
              <a:gd name="connsiteX6" fmla="*/ 3723587 w 6700557"/>
              <a:gd name="connsiteY6" fmla="*/ 833307 h 2155776"/>
              <a:gd name="connsiteX7" fmla="*/ 2439684 w 6700557"/>
              <a:gd name="connsiteY7" fmla="*/ 830959 h 2155776"/>
              <a:gd name="connsiteX8" fmla="*/ 705962 w 6700557"/>
              <a:gd name="connsiteY8" fmla="*/ 1245734 h 2155776"/>
              <a:gd name="connsiteX9" fmla="*/ 33321 w 6700557"/>
              <a:gd name="connsiteY9" fmla="*/ 2155776 h 2155776"/>
              <a:gd name="connsiteX10" fmla="*/ 356355 w 6700557"/>
              <a:gd name="connsiteY10" fmla="*/ 944946 h 2155776"/>
              <a:gd name="connsiteX0" fmla="*/ 356355 w 6673864"/>
              <a:gd name="connsiteY0" fmla="*/ 944946 h 2155776"/>
              <a:gd name="connsiteX1" fmla="*/ 2308076 w 6673864"/>
              <a:gd name="connsiteY1" fmla="*/ 102448 h 2155776"/>
              <a:gd name="connsiteX2" fmla="*/ 6072404 w 6673864"/>
              <a:gd name="connsiteY2" fmla="*/ 23279 h 2155776"/>
              <a:gd name="connsiteX3" fmla="*/ 6673864 w 6673864"/>
              <a:gd name="connsiteY3" fmla="*/ 493741 h 2155776"/>
              <a:gd name="connsiteX4" fmla="*/ 6256160 w 6673864"/>
              <a:gd name="connsiteY4" fmla="*/ 837024 h 2155776"/>
              <a:gd name="connsiteX5" fmla="*/ 5398023 w 6673864"/>
              <a:gd name="connsiteY5" fmla="*/ 841988 h 2155776"/>
              <a:gd name="connsiteX6" fmla="*/ 3723587 w 6673864"/>
              <a:gd name="connsiteY6" fmla="*/ 833307 h 2155776"/>
              <a:gd name="connsiteX7" fmla="*/ 2439684 w 6673864"/>
              <a:gd name="connsiteY7" fmla="*/ 830959 h 2155776"/>
              <a:gd name="connsiteX8" fmla="*/ 705962 w 6673864"/>
              <a:gd name="connsiteY8" fmla="*/ 1245734 h 2155776"/>
              <a:gd name="connsiteX9" fmla="*/ 33321 w 6673864"/>
              <a:gd name="connsiteY9" fmla="*/ 2155776 h 2155776"/>
              <a:gd name="connsiteX10" fmla="*/ 356355 w 6673864"/>
              <a:gd name="connsiteY10" fmla="*/ 944946 h 2155776"/>
              <a:gd name="connsiteX0" fmla="*/ 356355 w 6673864"/>
              <a:gd name="connsiteY0" fmla="*/ 944946 h 2155776"/>
              <a:gd name="connsiteX1" fmla="*/ 2308076 w 6673864"/>
              <a:gd name="connsiteY1" fmla="*/ 102448 h 2155776"/>
              <a:gd name="connsiteX2" fmla="*/ 6072404 w 6673864"/>
              <a:gd name="connsiteY2" fmla="*/ 23279 h 2155776"/>
              <a:gd name="connsiteX3" fmla="*/ 6673864 w 6673864"/>
              <a:gd name="connsiteY3" fmla="*/ 493741 h 2155776"/>
              <a:gd name="connsiteX4" fmla="*/ 6256160 w 6673864"/>
              <a:gd name="connsiteY4" fmla="*/ 837024 h 2155776"/>
              <a:gd name="connsiteX5" fmla="*/ 5398023 w 6673864"/>
              <a:gd name="connsiteY5" fmla="*/ 841988 h 2155776"/>
              <a:gd name="connsiteX6" fmla="*/ 3723587 w 6673864"/>
              <a:gd name="connsiteY6" fmla="*/ 833307 h 2155776"/>
              <a:gd name="connsiteX7" fmla="*/ 2439684 w 6673864"/>
              <a:gd name="connsiteY7" fmla="*/ 830959 h 2155776"/>
              <a:gd name="connsiteX8" fmla="*/ 705962 w 6673864"/>
              <a:gd name="connsiteY8" fmla="*/ 1245734 h 2155776"/>
              <a:gd name="connsiteX9" fmla="*/ 33321 w 6673864"/>
              <a:gd name="connsiteY9" fmla="*/ 2155776 h 2155776"/>
              <a:gd name="connsiteX10" fmla="*/ 356355 w 6673864"/>
              <a:gd name="connsiteY10" fmla="*/ 944946 h 2155776"/>
              <a:gd name="connsiteX0" fmla="*/ 356355 w 6673864"/>
              <a:gd name="connsiteY0" fmla="*/ 944946 h 2155776"/>
              <a:gd name="connsiteX1" fmla="*/ 2308076 w 6673864"/>
              <a:gd name="connsiteY1" fmla="*/ 102448 h 2155776"/>
              <a:gd name="connsiteX2" fmla="*/ 6072404 w 6673864"/>
              <a:gd name="connsiteY2" fmla="*/ 23279 h 2155776"/>
              <a:gd name="connsiteX3" fmla="*/ 6673864 w 6673864"/>
              <a:gd name="connsiteY3" fmla="*/ 493741 h 2155776"/>
              <a:gd name="connsiteX4" fmla="*/ 6256160 w 6673864"/>
              <a:gd name="connsiteY4" fmla="*/ 837024 h 2155776"/>
              <a:gd name="connsiteX5" fmla="*/ 5398023 w 6673864"/>
              <a:gd name="connsiteY5" fmla="*/ 841988 h 2155776"/>
              <a:gd name="connsiteX6" fmla="*/ 3723587 w 6673864"/>
              <a:gd name="connsiteY6" fmla="*/ 833307 h 2155776"/>
              <a:gd name="connsiteX7" fmla="*/ 2439684 w 6673864"/>
              <a:gd name="connsiteY7" fmla="*/ 830959 h 2155776"/>
              <a:gd name="connsiteX8" fmla="*/ 705962 w 6673864"/>
              <a:gd name="connsiteY8" fmla="*/ 1245734 h 2155776"/>
              <a:gd name="connsiteX9" fmla="*/ 33321 w 6673864"/>
              <a:gd name="connsiteY9" fmla="*/ 2155776 h 2155776"/>
              <a:gd name="connsiteX10" fmla="*/ 356355 w 6673864"/>
              <a:gd name="connsiteY10" fmla="*/ 944946 h 2155776"/>
              <a:gd name="connsiteX0" fmla="*/ 356355 w 6673864"/>
              <a:gd name="connsiteY0" fmla="*/ 944946 h 2155776"/>
              <a:gd name="connsiteX1" fmla="*/ 2308076 w 6673864"/>
              <a:gd name="connsiteY1" fmla="*/ 102448 h 2155776"/>
              <a:gd name="connsiteX2" fmla="*/ 6072404 w 6673864"/>
              <a:gd name="connsiteY2" fmla="*/ 23279 h 2155776"/>
              <a:gd name="connsiteX3" fmla="*/ 6673864 w 6673864"/>
              <a:gd name="connsiteY3" fmla="*/ 493741 h 2155776"/>
              <a:gd name="connsiteX4" fmla="*/ 6256160 w 6673864"/>
              <a:gd name="connsiteY4" fmla="*/ 837024 h 2155776"/>
              <a:gd name="connsiteX5" fmla="*/ 5398023 w 6673864"/>
              <a:gd name="connsiteY5" fmla="*/ 841988 h 2155776"/>
              <a:gd name="connsiteX6" fmla="*/ 3723587 w 6673864"/>
              <a:gd name="connsiteY6" fmla="*/ 833307 h 2155776"/>
              <a:gd name="connsiteX7" fmla="*/ 2439684 w 6673864"/>
              <a:gd name="connsiteY7" fmla="*/ 830959 h 2155776"/>
              <a:gd name="connsiteX8" fmla="*/ 705962 w 6673864"/>
              <a:gd name="connsiteY8" fmla="*/ 1245734 h 2155776"/>
              <a:gd name="connsiteX9" fmla="*/ 33321 w 6673864"/>
              <a:gd name="connsiteY9" fmla="*/ 2155776 h 2155776"/>
              <a:gd name="connsiteX10" fmla="*/ 356355 w 6673864"/>
              <a:gd name="connsiteY10" fmla="*/ 944946 h 2155776"/>
              <a:gd name="connsiteX0" fmla="*/ 356355 w 6673864"/>
              <a:gd name="connsiteY0" fmla="*/ 944946 h 2155776"/>
              <a:gd name="connsiteX1" fmla="*/ 2308076 w 6673864"/>
              <a:gd name="connsiteY1" fmla="*/ 102448 h 2155776"/>
              <a:gd name="connsiteX2" fmla="*/ 6072404 w 6673864"/>
              <a:gd name="connsiteY2" fmla="*/ 23279 h 2155776"/>
              <a:gd name="connsiteX3" fmla="*/ 6673864 w 6673864"/>
              <a:gd name="connsiteY3" fmla="*/ 493741 h 2155776"/>
              <a:gd name="connsiteX4" fmla="*/ 6238596 w 6673864"/>
              <a:gd name="connsiteY4" fmla="*/ 797733 h 2155776"/>
              <a:gd name="connsiteX5" fmla="*/ 5398023 w 6673864"/>
              <a:gd name="connsiteY5" fmla="*/ 841988 h 2155776"/>
              <a:gd name="connsiteX6" fmla="*/ 3723587 w 6673864"/>
              <a:gd name="connsiteY6" fmla="*/ 833307 h 2155776"/>
              <a:gd name="connsiteX7" fmla="*/ 2439684 w 6673864"/>
              <a:gd name="connsiteY7" fmla="*/ 830959 h 2155776"/>
              <a:gd name="connsiteX8" fmla="*/ 705962 w 6673864"/>
              <a:gd name="connsiteY8" fmla="*/ 1245734 h 2155776"/>
              <a:gd name="connsiteX9" fmla="*/ 33321 w 6673864"/>
              <a:gd name="connsiteY9" fmla="*/ 2155776 h 2155776"/>
              <a:gd name="connsiteX10" fmla="*/ 356355 w 6673864"/>
              <a:gd name="connsiteY10" fmla="*/ 944946 h 2155776"/>
              <a:gd name="connsiteX0" fmla="*/ 356355 w 6673864"/>
              <a:gd name="connsiteY0" fmla="*/ 944946 h 2155776"/>
              <a:gd name="connsiteX1" fmla="*/ 2308076 w 6673864"/>
              <a:gd name="connsiteY1" fmla="*/ 102448 h 2155776"/>
              <a:gd name="connsiteX2" fmla="*/ 6072404 w 6673864"/>
              <a:gd name="connsiteY2" fmla="*/ 23279 h 2155776"/>
              <a:gd name="connsiteX3" fmla="*/ 6673864 w 6673864"/>
              <a:gd name="connsiteY3" fmla="*/ 493741 h 2155776"/>
              <a:gd name="connsiteX4" fmla="*/ 6238596 w 6673864"/>
              <a:gd name="connsiteY4" fmla="*/ 797733 h 2155776"/>
              <a:gd name="connsiteX5" fmla="*/ 5398023 w 6673864"/>
              <a:gd name="connsiteY5" fmla="*/ 841988 h 2155776"/>
              <a:gd name="connsiteX6" fmla="*/ 3723587 w 6673864"/>
              <a:gd name="connsiteY6" fmla="*/ 833307 h 2155776"/>
              <a:gd name="connsiteX7" fmla="*/ 2439684 w 6673864"/>
              <a:gd name="connsiteY7" fmla="*/ 830959 h 2155776"/>
              <a:gd name="connsiteX8" fmla="*/ 705962 w 6673864"/>
              <a:gd name="connsiteY8" fmla="*/ 1245734 h 2155776"/>
              <a:gd name="connsiteX9" fmla="*/ 33321 w 6673864"/>
              <a:gd name="connsiteY9" fmla="*/ 2155776 h 2155776"/>
              <a:gd name="connsiteX10" fmla="*/ 356355 w 6673864"/>
              <a:gd name="connsiteY10" fmla="*/ 944946 h 2155776"/>
              <a:gd name="connsiteX0" fmla="*/ 356355 w 6673864"/>
              <a:gd name="connsiteY0" fmla="*/ 944946 h 2155776"/>
              <a:gd name="connsiteX1" fmla="*/ 2308076 w 6673864"/>
              <a:gd name="connsiteY1" fmla="*/ 102448 h 2155776"/>
              <a:gd name="connsiteX2" fmla="*/ 6072404 w 6673864"/>
              <a:gd name="connsiteY2" fmla="*/ 23279 h 2155776"/>
              <a:gd name="connsiteX3" fmla="*/ 6673864 w 6673864"/>
              <a:gd name="connsiteY3" fmla="*/ 408116 h 2155776"/>
              <a:gd name="connsiteX4" fmla="*/ 6238596 w 6673864"/>
              <a:gd name="connsiteY4" fmla="*/ 797733 h 2155776"/>
              <a:gd name="connsiteX5" fmla="*/ 5398023 w 6673864"/>
              <a:gd name="connsiteY5" fmla="*/ 841988 h 2155776"/>
              <a:gd name="connsiteX6" fmla="*/ 3723587 w 6673864"/>
              <a:gd name="connsiteY6" fmla="*/ 833307 h 2155776"/>
              <a:gd name="connsiteX7" fmla="*/ 2439684 w 6673864"/>
              <a:gd name="connsiteY7" fmla="*/ 830959 h 2155776"/>
              <a:gd name="connsiteX8" fmla="*/ 705962 w 6673864"/>
              <a:gd name="connsiteY8" fmla="*/ 1245734 h 2155776"/>
              <a:gd name="connsiteX9" fmla="*/ 33321 w 6673864"/>
              <a:gd name="connsiteY9" fmla="*/ 2155776 h 2155776"/>
              <a:gd name="connsiteX10" fmla="*/ 356355 w 6673864"/>
              <a:gd name="connsiteY10" fmla="*/ 944946 h 2155776"/>
              <a:gd name="connsiteX0" fmla="*/ 356355 w 6673864"/>
              <a:gd name="connsiteY0" fmla="*/ 944946 h 2155776"/>
              <a:gd name="connsiteX1" fmla="*/ 2308076 w 6673864"/>
              <a:gd name="connsiteY1" fmla="*/ 102448 h 2155776"/>
              <a:gd name="connsiteX2" fmla="*/ 6072404 w 6673864"/>
              <a:gd name="connsiteY2" fmla="*/ 23279 h 2155776"/>
              <a:gd name="connsiteX3" fmla="*/ 6673864 w 6673864"/>
              <a:gd name="connsiteY3" fmla="*/ 408116 h 2155776"/>
              <a:gd name="connsiteX4" fmla="*/ 6238596 w 6673864"/>
              <a:gd name="connsiteY4" fmla="*/ 797733 h 2155776"/>
              <a:gd name="connsiteX5" fmla="*/ 5398023 w 6673864"/>
              <a:gd name="connsiteY5" fmla="*/ 841988 h 2155776"/>
              <a:gd name="connsiteX6" fmla="*/ 3723587 w 6673864"/>
              <a:gd name="connsiteY6" fmla="*/ 833307 h 2155776"/>
              <a:gd name="connsiteX7" fmla="*/ 2439684 w 6673864"/>
              <a:gd name="connsiteY7" fmla="*/ 830959 h 2155776"/>
              <a:gd name="connsiteX8" fmla="*/ 705962 w 6673864"/>
              <a:gd name="connsiteY8" fmla="*/ 1245734 h 2155776"/>
              <a:gd name="connsiteX9" fmla="*/ 33321 w 6673864"/>
              <a:gd name="connsiteY9" fmla="*/ 2155776 h 2155776"/>
              <a:gd name="connsiteX10" fmla="*/ 356355 w 6673864"/>
              <a:gd name="connsiteY10" fmla="*/ 944946 h 215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73864" h="2155776">
                <a:moveTo>
                  <a:pt x="356355" y="944946"/>
                </a:moveTo>
                <a:cubicBezTo>
                  <a:pt x="832488" y="232064"/>
                  <a:pt x="1337836" y="203671"/>
                  <a:pt x="2308076" y="102448"/>
                </a:cubicBezTo>
                <a:cubicBezTo>
                  <a:pt x="3267847" y="2317"/>
                  <a:pt x="5397468" y="-25140"/>
                  <a:pt x="6072404" y="23279"/>
                </a:cubicBezTo>
                <a:cubicBezTo>
                  <a:pt x="6343358" y="97894"/>
                  <a:pt x="6578009" y="193784"/>
                  <a:pt x="6673864" y="408116"/>
                </a:cubicBezTo>
                <a:cubicBezTo>
                  <a:pt x="6584466" y="609226"/>
                  <a:pt x="6457093" y="702583"/>
                  <a:pt x="6238596" y="797733"/>
                </a:cubicBezTo>
                <a:cubicBezTo>
                  <a:pt x="5914714" y="827397"/>
                  <a:pt x="5802553" y="842607"/>
                  <a:pt x="5398023" y="841988"/>
                </a:cubicBezTo>
                <a:lnTo>
                  <a:pt x="3723587" y="833307"/>
                </a:lnTo>
                <a:lnTo>
                  <a:pt x="2439684" y="830959"/>
                </a:lnTo>
                <a:cubicBezTo>
                  <a:pt x="1496084" y="830825"/>
                  <a:pt x="1175367" y="822222"/>
                  <a:pt x="705962" y="1245734"/>
                </a:cubicBezTo>
                <a:cubicBezTo>
                  <a:pt x="360261" y="1706705"/>
                  <a:pt x="104979" y="2156106"/>
                  <a:pt x="33321" y="2155776"/>
                </a:cubicBezTo>
                <a:cubicBezTo>
                  <a:pt x="-38337" y="2155447"/>
                  <a:pt x="-21044" y="1698266"/>
                  <a:pt x="356355" y="944946"/>
                </a:cubicBezTo>
                <a:close/>
              </a:path>
            </a:pathLst>
          </a:custGeom>
          <a:gradFill flip="none" rotWithShape="1">
            <a:gsLst>
              <a:gs pos="69000">
                <a:srgbClr val="FFB1B1"/>
              </a:gs>
              <a:gs pos="22000">
                <a:srgbClr val="FF6565"/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Стрелка углом 53"/>
          <p:cNvSpPr/>
          <p:nvPr/>
        </p:nvSpPr>
        <p:spPr>
          <a:xfrm flipH="1">
            <a:off x="5784850" y="1330325"/>
            <a:ext cx="1019175" cy="1738313"/>
          </a:xfrm>
          <a:custGeom>
            <a:avLst/>
            <a:gdLst>
              <a:gd name="connsiteX0" fmla="*/ 0 w 1087088"/>
              <a:gd name="connsiteY0" fmla="*/ 1370440 h 1370440"/>
              <a:gd name="connsiteX1" fmla="*/ 0 w 1087088"/>
              <a:gd name="connsiteY1" fmla="*/ 611487 h 1370440"/>
              <a:gd name="connsiteX2" fmla="*/ 475601 w 1087088"/>
              <a:gd name="connsiteY2" fmla="*/ 135886 h 1370440"/>
              <a:gd name="connsiteX3" fmla="*/ 815316 w 1087088"/>
              <a:gd name="connsiteY3" fmla="*/ 135886 h 1370440"/>
              <a:gd name="connsiteX4" fmla="*/ 815316 w 1087088"/>
              <a:gd name="connsiteY4" fmla="*/ 0 h 1370440"/>
              <a:gd name="connsiteX5" fmla="*/ 1087088 w 1087088"/>
              <a:gd name="connsiteY5" fmla="*/ 271772 h 1370440"/>
              <a:gd name="connsiteX6" fmla="*/ 815316 w 1087088"/>
              <a:gd name="connsiteY6" fmla="*/ 543544 h 1370440"/>
              <a:gd name="connsiteX7" fmla="*/ 815316 w 1087088"/>
              <a:gd name="connsiteY7" fmla="*/ 407658 h 1370440"/>
              <a:gd name="connsiteX8" fmla="*/ 475601 w 1087088"/>
              <a:gd name="connsiteY8" fmla="*/ 407658 h 1370440"/>
              <a:gd name="connsiteX9" fmla="*/ 271772 w 1087088"/>
              <a:gd name="connsiteY9" fmla="*/ 611487 h 1370440"/>
              <a:gd name="connsiteX10" fmla="*/ 271772 w 1087088"/>
              <a:gd name="connsiteY10" fmla="*/ 1370440 h 1370440"/>
              <a:gd name="connsiteX11" fmla="*/ 0 w 1087088"/>
              <a:gd name="connsiteY11" fmla="*/ 1370440 h 1370440"/>
              <a:gd name="connsiteX0" fmla="*/ 0 w 1170216"/>
              <a:gd name="connsiteY0" fmla="*/ 1085433 h 1370440"/>
              <a:gd name="connsiteX1" fmla="*/ 83128 w 1170216"/>
              <a:gd name="connsiteY1" fmla="*/ 611487 h 1370440"/>
              <a:gd name="connsiteX2" fmla="*/ 558729 w 1170216"/>
              <a:gd name="connsiteY2" fmla="*/ 135886 h 1370440"/>
              <a:gd name="connsiteX3" fmla="*/ 898444 w 1170216"/>
              <a:gd name="connsiteY3" fmla="*/ 135886 h 1370440"/>
              <a:gd name="connsiteX4" fmla="*/ 898444 w 1170216"/>
              <a:gd name="connsiteY4" fmla="*/ 0 h 1370440"/>
              <a:gd name="connsiteX5" fmla="*/ 1170216 w 1170216"/>
              <a:gd name="connsiteY5" fmla="*/ 271772 h 1370440"/>
              <a:gd name="connsiteX6" fmla="*/ 898444 w 1170216"/>
              <a:gd name="connsiteY6" fmla="*/ 543544 h 1370440"/>
              <a:gd name="connsiteX7" fmla="*/ 898444 w 1170216"/>
              <a:gd name="connsiteY7" fmla="*/ 407658 h 1370440"/>
              <a:gd name="connsiteX8" fmla="*/ 558729 w 1170216"/>
              <a:gd name="connsiteY8" fmla="*/ 407658 h 1370440"/>
              <a:gd name="connsiteX9" fmla="*/ 354900 w 1170216"/>
              <a:gd name="connsiteY9" fmla="*/ 611487 h 1370440"/>
              <a:gd name="connsiteX10" fmla="*/ 354900 w 1170216"/>
              <a:gd name="connsiteY10" fmla="*/ 1370440 h 1370440"/>
              <a:gd name="connsiteX11" fmla="*/ 0 w 1170216"/>
              <a:gd name="connsiteY11" fmla="*/ 1085433 h 1370440"/>
              <a:gd name="connsiteX0" fmla="*/ 0 w 1170216"/>
              <a:gd name="connsiteY0" fmla="*/ 1085433 h 1156684"/>
              <a:gd name="connsiteX1" fmla="*/ 83128 w 1170216"/>
              <a:gd name="connsiteY1" fmla="*/ 611487 h 1156684"/>
              <a:gd name="connsiteX2" fmla="*/ 558729 w 1170216"/>
              <a:gd name="connsiteY2" fmla="*/ 135886 h 1156684"/>
              <a:gd name="connsiteX3" fmla="*/ 898444 w 1170216"/>
              <a:gd name="connsiteY3" fmla="*/ 135886 h 1156684"/>
              <a:gd name="connsiteX4" fmla="*/ 898444 w 1170216"/>
              <a:gd name="connsiteY4" fmla="*/ 0 h 1156684"/>
              <a:gd name="connsiteX5" fmla="*/ 1170216 w 1170216"/>
              <a:gd name="connsiteY5" fmla="*/ 271772 h 1156684"/>
              <a:gd name="connsiteX6" fmla="*/ 898444 w 1170216"/>
              <a:gd name="connsiteY6" fmla="*/ 543544 h 1156684"/>
              <a:gd name="connsiteX7" fmla="*/ 898444 w 1170216"/>
              <a:gd name="connsiteY7" fmla="*/ 407658 h 1156684"/>
              <a:gd name="connsiteX8" fmla="*/ 558729 w 1170216"/>
              <a:gd name="connsiteY8" fmla="*/ 407658 h 1156684"/>
              <a:gd name="connsiteX9" fmla="*/ 354900 w 1170216"/>
              <a:gd name="connsiteY9" fmla="*/ 611487 h 1156684"/>
              <a:gd name="connsiteX10" fmla="*/ 236147 w 1170216"/>
              <a:gd name="connsiteY10" fmla="*/ 1156684 h 1156684"/>
              <a:gd name="connsiteX11" fmla="*/ 0 w 1170216"/>
              <a:gd name="connsiteY11" fmla="*/ 1085433 h 1156684"/>
              <a:gd name="connsiteX0" fmla="*/ 0 w 1170216"/>
              <a:gd name="connsiteY0" fmla="*/ 1085433 h 1156684"/>
              <a:gd name="connsiteX1" fmla="*/ 83128 w 1170216"/>
              <a:gd name="connsiteY1" fmla="*/ 611487 h 1156684"/>
              <a:gd name="connsiteX2" fmla="*/ 558729 w 1170216"/>
              <a:gd name="connsiteY2" fmla="*/ 135886 h 1156684"/>
              <a:gd name="connsiteX3" fmla="*/ 898444 w 1170216"/>
              <a:gd name="connsiteY3" fmla="*/ 135886 h 1156684"/>
              <a:gd name="connsiteX4" fmla="*/ 898444 w 1170216"/>
              <a:gd name="connsiteY4" fmla="*/ 0 h 1156684"/>
              <a:gd name="connsiteX5" fmla="*/ 1170216 w 1170216"/>
              <a:gd name="connsiteY5" fmla="*/ 271772 h 1156684"/>
              <a:gd name="connsiteX6" fmla="*/ 898444 w 1170216"/>
              <a:gd name="connsiteY6" fmla="*/ 543544 h 1156684"/>
              <a:gd name="connsiteX7" fmla="*/ 898444 w 1170216"/>
              <a:gd name="connsiteY7" fmla="*/ 407658 h 1156684"/>
              <a:gd name="connsiteX8" fmla="*/ 713108 w 1170216"/>
              <a:gd name="connsiteY8" fmla="*/ 419534 h 1156684"/>
              <a:gd name="connsiteX9" fmla="*/ 354900 w 1170216"/>
              <a:gd name="connsiteY9" fmla="*/ 611487 h 1156684"/>
              <a:gd name="connsiteX10" fmla="*/ 236147 w 1170216"/>
              <a:gd name="connsiteY10" fmla="*/ 1156684 h 1156684"/>
              <a:gd name="connsiteX11" fmla="*/ 0 w 1170216"/>
              <a:gd name="connsiteY11" fmla="*/ 1085433 h 1156684"/>
              <a:gd name="connsiteX0" fmla="*/ 0 w 1170216"/>
              <a:gd name="connsiteY0" fmla="*/ 1085433 h 1156684"/>
              <a:gd name="connsiteX1" fmla="*/ 83128 w 1170216"/>
              <a:gd name="connsiteY1" fmla="*/ 611487 h 1156684"/>
              <a:gd name="connsiteX2" fmla="*/ 558729 w 1170216"/>
              <a:gd name="connsiteY2" fmla="*/ 135886 h 1156684"/>
              <a:gd name="connsiteX3" fmla="*/ 898444 w 1170216"/>
              <a:gd name="connsiteY3" fmla="*/ 135886 h 1156684"/>
              <a:gd name="connsiteX4" fmla="*/ 898444 w 1170216"/>
              <a:gd name="connsiteY4" fmla="*/ 0 h 1156684"/>
              <a:gd name="connsiteX5" fmla="*/ 1170216 w 1170216"/>
              <a:gd name="connsiteY5" fmla="*/ 271772 h 1156684"/>
              <a:gd name="connsiteX6" fmla="*/ 898444 w 1170216"/>
              <a:gd name="connsiteY6" fmla="*/ 543544 h 1156684"/>
              <a:gd name="connsiteX7" fmla="*/ 898444 w 1170216"/>
              <a:gd name="connsiteY7" fmla="*/ 407658 h 1156684"/>
              <a:gd name="connsiteX8" fmla="*/ 713108 w 1170216"/>
              <a:gd name="connsiteY8" fmla="*/ 419534 h 1156684"/>
              <a:gd name="connsiteX9" fmla="*/ 426152 w 1170216"/>
              <a:gd name="connsiteY9" fmla="*/ 658988 h 1156684"/>
              <a:gd name="connsiteX10" fmla="*/ 236147 w 1170216"/>
              <a:gd name="connsiteY10" fmla="*/ 1156684 h 1156684"/>
              <a:gd name="connsiteX11" fmla="*/ 0 w 1170216"/>
              <a:gd name="connsiteY11" fmla="*/ 1085433 h 1156684"/>
              <a:gd name="connsiteX0" fmla="*/ 0 w 1170216"/>
              <a:gd name="connsiteY0" fmla="*/ 1085433 h 1156684"/>
              <a:gd name="connsiteX1" fmla="*/ 142505 w 1170216"/>
              <a:gd name="connsiteY1" fmla="*/ 599611 h 1156684"/>
              <a:gd name="connsiteX2" fmla="*/ 558729 w 1170216"/>
              <a:gd name="connsiteY2" fmla="*/ 135886 h 1156684"/>
              <a:gd name="connsiteX3" fmla="*/ 898444 w 1170216"/>
              <a:gd name="connsiteY3" fmla="*/ 135886 h 1156684"/>
              <a:gd name="connsiteX4" fmla="*/ 898444 w 1170216"/>
              <a:gd name="connsiteY4" fmla="*/ 0 h 1156684"/>
              <a:gd name="connsiteX5" fmla="*/ 1170216 w 1170216"/>
              <a:gd name="connsiteY5" fmla="*/ 271772 h 1156684"/>
              <a:gd name="connsiteX6" fmla="*/ 898444 w 1170216"/>
              <a:gd name="connsiteY6" fmla="*/ 543544 h 1156684"/>
              <a:gd name="connsiteX7" fmla="*/ 898444 w 1170216"/>
              <a:gd name="connsiteY7" fmla="*/ 407658 h 1156684"/>
              <a:gd name="connsiteX8" fmla="*/ 713108 w 1170216"/>
              <a:gd name="connsiteY8" fmla="*/ 419534 h 1156684"/>
              <a:gd name="connsiteX9" fmla="*/ 426152 w 1170216"/>
              <a:gd name="connsiteY9" fmla="*/ 658988 h 1156684"/>
              <a:gd name="connsiteX10" fmla="*/ 236147 w 1170216"/>
              <a:gd name="connsiteY10" fmla="*/ 1156684 h 1156684"/>
              <a:gd name="connsiteX11" fmla="*/ 0 w 1170216"/>
              <a:gd name="connsiteY11" fmla="*/ 1085433 h 1156684"/>
              <a:gd name="connsiteX0" fmla="*/ 0 w 1170216"/>
              <a:gd name="connsiteY0" fmla="*/ 1085433 h 1156684"/>
              <a:gd name="connsiteX1" fmla="*/ 142505 w 1170216"/>
              <a:gd name="connsiteY1" fmla="*/ 599611 h 1156684"/>
              <a:gd name="connsiteX2" fmla="*/ 641856 w 1170216"/>
              <a:gd name="connsiteY2" fmla="*/ 124010 h 1156684"/>
              <a:gd name="connsiteX3" fmla="*/ 898444 w 1170216"/>
              <a:gd name="connsiteY3" fmla="*/ 135886 h 1156684"/>
              <a:gd name="connsiteX4" fmla="*/ 898444 w 1170216"/>
              <a:gd name="connsiteY4" fmla="*/ 0 h 1156684"/>
              <a:gd name="connsiteX5" fmla="*/ 1170216 w 1170216"/>
              <a:gd name="connsiteY5" fmla="*/ 271772 h 1156684"/>
              <a:gd name="connsiteX6" fmla="*/ 898444 w 1170216"/>
              <a:gd name="connsiteY6" fmla="*/ 543544 h 1156684"/>
              <a:gd name="connsiteX7" fmla="*/ 898444 w 1170216"/>
              <a:gd name="connsiteY7" fmla="*/ 407658 h 1156684"/>
              <a:gd name="connsiteX8" fmla="*/ 713108 w 1170216"/>
              <a:gd name="connsiteY8" fmla="*/ 419534 h 1156684"/>
              <a:gd name="connsiteX9" fmla="*/ 426152 w 1170216"/>
              <a:gd name="connsiteY9" fmla="*/ 658988 h 1156684"/>
              <a:gd name="connsiteX10" fmla="*/ 236147 w 1170216"/>
              <a:gd name="connsiteY10" fmla="*/ 1156684 h 1156684"/>
              <a:gd name="connsiteX11" fmla="*/ 0 w 1170216"/>
              <a:gd name="connsiteY11" fmla="*/ 1085433 h 1156684"/>
              <a:gd name="connsiteX0" fmla="*/ 0 w 1170216"/>
              <a:gd name="connsiteY0" fmla="*/ 1085433 h 1156684"/>
              <a:gd name="connsiteX1" fmla="*/ 142505 w 1170216"/>
              <a:gd name="connsiteY1" fmla="*/ 599611 h 1156684"/>
              <a:gd name="connsiteX2" fmla="*/ 641856 w 1170216"/>
              <a:gd name="connsiteY2" fmla="*/ 124010 h 1156684"/>
              <a:gd name="connsiteX3" fmla="*/ 898444 w 1170216"/>
              <a:gd name="connsiteY3" fmla="*/ 135886 h 1156684"/>
              <a:gd name="connsiteX4" fmla="*/ 898444 w 1170216"/>
              <a:gd name="connsiteY4" fmla="*/ 0 h 1156684"/>
              <a:gd name="connsiteX5" fmla="*/ 1170216 w 1170216"/>
              <a:gd name="connsiteY5" fmla="*/ 271772 h 1156684"/>
              <a:gd name="connsiteX6" fmla="*/ 898444 w 1170216"/>
              <a:gd name="connsiteY6" fmla="*/ 543544 h 1156684"/>
              <a:gd name="connsiteX7" fmla="*/ 898444 w 1170216"/>
              <a:gd name="connsiteY7" fmla="*/ 407658 h 1156684"/>
              <a:gd name="connsiteX8" fmla="*/ 713108 w 1170216"/>
              <a:gd name="connsiteY8" fmla="*/ 419534 h 1156684"/>
              <a:gd name="connsiteX9" fmla="*/ 426152 w 1170216"/>
              <a:gd name="connsiteY9" fmla="*/ 658988 h 1156684"/>
              <a:gd name="connsiteX10" fmla="*/ 236147 w 1170216"/>
              <a:gd name="connsiteY10" fmla="*/ 1156684 h 1156684"/>
              <a:gd name="connsiteX11" fmla="*/ 110095 w 1170216"/>
              <a:gd name="connsiteY11" fmla="*/ 1118656 h 1156684"/>
              <a:gd name="connsiteX12" fmla="*/ 0 w 1170216"/>
              <a:gd name="connsiteY12" fmla="*/ 1085433 h 1156684"/>
              <a:gd name="connsiteX0" fmla="*/ 20534 w 1190750"/>
              <a:gd name="connsiteY0" fmla="*/ 1085433 h 1653046"/>
              <a:gd name="connsiteX1" fmla="*/ 163039 w 1190750"/>
              <a:gd name="connsiteY1" fmla="*/ 599611 h 1653046"/>
              <a:gd name="connsiteX2" fmla="*/ 662390 w 1190750"/>
              <a:gd name="connsiteY2" fmla="*/ 124010 h 1653046"/>
              <a:gd name="connsiteX3" fmla="*/ 918978 w 1190750"/>
              <a:gd name="connsiteY3" fmla="*/ 135886 h 1653046"/>
              <a:gd name="connsiteX4" fmla="*/ 918978 w 1190750"/>
              <a:gd name="connsiteY4" fmla="*/ 0 h 1653046"/>
              <a:gd name="connsiteX5" fmla="*/ 1190750 w 1190750"/>
              <a:gd name="connsiteY5" fmla="*/ 271772 h 1653046"/>
              <a:gd name="connsiteX6" fmla="*/ 918978 w 1190750"/>
              <a:gd name="connsiteY6" fmla="*/ 543544 h 1653046"/>
              <a:gd name="connsiteX7" fmla="*/ 918978 w 1190750"/>
              <a:gd name="connsiteY7" fmla="*/ 407658 h 1653046"/>
              <a:gd name="connsiteX8" fmla="*/ 733642 w 1190750"/>
              <a:gd name="connsiteY8" fmla="*/ 419534 h 1653046"/>
              <a:gd name="connsiteX9" fmla="*/ 446686 w 1190750"/>
              <a:gd name="connsiteY9" fmla="*/ 658988 h 1653046"/>
              <a:gd name="connsiteX10" fmla="*/ 256681 w 1190750"/>
              <a:gd name="connsiteY10" fmla="*/ 1156684 h 1653046"/>
              <a:gd name="connsiteX11" fmla="*/ 0 w 1190750"/>
              <a:gd name="connsiteY11" fmla="*/ 1653046 h 1653046"/>
              <a:gd name="connsiteX12" fmla="*/ 20534 w 1190750"/>
              <a:gd name="connsiteY12" fmla="*/ 1085433 h 1653046"/>
              <a:gd name="connsiteX0" fmla="*/ 0 w 1205842"/>
              <a:gd name="connsiteY0" fmla="*/ 1334814 h 1653046"/>
              <a:gd name="connsiteX1" fmla="*/ 178131 w 1205842"/>
              <a:gd name="connsiteY1" fmla="*/ 599611 h 1653046"/>
              <a:gd name="connsiteX2" fmla="*/ 677482 w 1205842"/>
              <a:gd name="connsiteY2" fmla="*/ 124010 h 1653046"/>
              <a:gd name="connsiteX3" fmla="*/ 934070 w 1205842"/>
              <a:gd name="connsiteY3" fmla="*/ 135886 h 1653046"/>
              <a:gd name="connsiteX4" fmla="*/ 934070 w 1205842"/>
              <a:gd name="connsiteY4" fmla="*/ 0 h 1653046"/>
              <a:gd name="connsiteX5" fmla="*/ 1205842 w 1205842"/>
              <a:gd name="connsiteY5" fmla="*/ 271772 h 1653046"/>
              <a:gd name="connsiteX6" fmla="*/ 934070 w 1205842"/>
              <a:gd name="connsiteY6" fmla="*/ 543544 h 1653046"/>
              <a:gd name="connsiteX7" fmla="*/ 934070 w 1205842"/>
              <a:gd name="connsiteY7" fmla="*/ 407658 h 1653046"/>
              <a:gd name="connsiteX8" fmla="*/ 748734 w 1205842"/>
              <a:gd name="connsiteY8" fmla="*/ 419534 h 1653046"/>
              <a:gd name="connsiteX9" fmla="*/ 461778 w 1205842"/>
              <a:gd name="connsiteY9" fmla="*/ 658988 h 1653046"/>
              <a:gd name="connsiteX10" fmla="*/ 271773 w 1205842"/>
              <a:gd name="connsiteY10" fmla="*/ 1156684 h 1653046"/>
              <a:gd name="connsiteX11" fmla="*/ 15092 w 1205842"/>
              <a:gd name="connsiteY11" fmla="*/ 1653046 h 1653046"/>
              <a:gd name="connsiteX12" fmla="*/ 0 w 1205842"/>
              <a:gd name="connsiteY12" fmla="*/ 1334814 h 1653046"/>
              <a:gd name="connsiteX0" fmla="*/ 16461 w 1222303"/>
              <a:gd name="connsiteY0" fmla="*/ 1334814 h 1653046"/>
              <a:gd name="connsiteX1" fmla="*/ 194592 w 1222303"/>
              <a:gd name="connsiteY1" fmla="*/ 599611 h 1653046"/>
              <a:gd name="connsiteX2" fmla="*/ 693943 w 1222303"/>
              <a:gd name="connsiteY2" fmla="*/ 124010 h 1653046"/>
              <a:gd name="connsiteX3" fmla="*/ 950531 w 1222303"/>
              <a:gd name="connsiteY3" fmla="*/ 135886 h 1653046"/>
              <a:gd name="connsiteX4" fmla="*/ 950531 w 1222303"/>
              <a:gd name="connsiteY4" fmla="*/ 0 h 1653046"/>
              <a:gd name="connsiteX5" fmla="*/ 1222303 w 1222303"/>
              <a:gd name="connsiteY5" fmla="*/ 271772 h 1653046"/>
              <a:gd name="connsiteX6" fmla="*/ 950531 w 1222303"/>
              <a:gd name="connsiteY6" fmla="*/ 543544 h 1653046"/>
              <a:gd name="connsiteX7" fmla="*/ 950531 w 1222303"/>
              <a:gd name="connsiteY7" fmla="*/ 407658 h 1653046"/>
              <a:gd name="connsiteX8" fmla="*/ 765195 w 1222303"/>
              <a:gd name="connsiteY8" fmla="*/ 419534 h 1653046"/>
              <a:gd name="connsiteX9" fmla="*/ 478239 w 1222303"/>
              <a:gd name="connsiteY9" fmla="*/ 658988 h 1653046"/>
              <a:gd name="connsiteX10" fmla="*/ 288234 w 1222303"/>
              <a:gd name="connsiteY10" fmla="*/ 1156684 h 1653046"/>
              <a:gd name="connsiteX11" fmla="*/ 31553 w 1222303"/>
              <a:gd name="connsiteY11" fmla="*/ 1653046 h 1653046"/>
              <a:gd name="connsiteX12" fmla="*/ 16461 w 1222303"/>
              <a:gd name="connsiteY12" fmla="*/ 1334814 h 1653046"/>
              <a:gd name="connsiteX0" fmla="*/ 16461 w 1222303"/>
              <a:gd name="connsiteY0" fmla="*/ 1334814 h 1653046"/>
              <a:gd name="connsiteX1" fmla="*/ 396472 w 1222303"/>
              <a:gd name="connsiteY1" fmla="*/ 290853 h 1653046"/>
              <a:gd name="connsiteX2" fmla="*/ 693943 w 1222303"/>
              <a:gd name="connsiteY2" fmla="*/ 124010 h 1653046"/>
              <a:gd name="connsiteX3" fmla="*/ 950531 w 1222303"/>
              <a:gd name="connsiteY3" fmla="*/ 135886 h 1653046"/>
              <a:gd name="connsiteX4" fmla="*/ 950531 w 1222303"/>
              <a:gd name="connsiteY4" fmla="*/ 0 h 1653046"/>
              <a:gd name="connsiteX5" fmla="*/ 1222303 w 1222303"/>
              <a:gd name="connsiteY5" fmla="*/ 271772 h 1653046"/>
              <a:gd name="connsiteX6" fmla="*/ 950531 w 1222303"/>
              <a:gd name="connsiteY6" fmla="*/ 543544 h 1653046"/>
              <a:gd name="connsiteX7" fmla="*/ 950531 w 1222303"/>
              <a:gd name="connsiteY7" fmla="*/ 407658 h 1653046"/>
              <a:gd name="connsiteX8" fmla="*/ 765195 w 1222303"/>
              <a:gd name="connsiteY8" fmla="*/ 419534 h 1653046"/>
              <a:gd name="connsiteX9" fmla="*/ 478239 w 1222303"/>
              <a:gd name="connsiteY9" fmla="*/ 658988 h 1653046"/>
              <a:gd name="connsiteX10" fmla="*/ 288234 w 1222303"/>
              <a:gd name="connsiteY10" fmla="*/ 1156684 h 1653046"/>
              <a:gd name="connsiteX11" fmla="*/ 31553 w 1222303"/>
              <a:gd name="connsiteY11" fmla="*/ 1653046 h 1653046"/>
              <a:gd name="connsiteX12" fmla="*/ 16461 w 1222303"/>
              <a:gd name="connsiteY12" fmla="*/ 1334814 h 1653046"/>
              <a:gd name="connsiteX0" fmla="*/ 16461 w 1222303"/>
              <a:gd name="connsiteY0" fmla="*/ 1334814 h 1653046"/>
              <a:gd name="connsiteX1" fmla="*/ 364064 w 1222303"/>
              <a:gd name="connsiteY1" fmla="*/ 334885 h 1653046"/>
              <a:gd name="connsiteX2" fmla="*/ 396472 w 1222303"/>
              <a:gd name="connsiteY2" fmla="*/ 290853 h 1653046"/>
              <a:gd name="connsiteX3" fmla="*/ 693943 w 1222303"/>
              <a:gd name="connsiteY3" fmla="*/ 124010 h 1653046"/>
              <a:gd name="connsiteX4" fmla="*/ 950531 w 1222303"/>
              <a:gd name="connsiteY4" fmla="*/ 135886 h 1653046"/>
              <a:gd name="connsiteX5" fmla="*/ 950531 w 1222303"/>
              <a:gd name="connsiteY5" fmla="*/ 0 h 1653046"/>
              <a:gd name="connsiteX6" fmla="*/ 1222303 w 1222303"/>
              <a:gd name="connsiteY6" fmla="*/ 271772 h 1653046"/>
              <a:gd name="connsiteX7" fmla="*/ 950531 w 1222303"/>
              <a:gd name="connsiteY7" fmla="*/ 543544 h 1653046"/>
              <a:gd name="connsiteX8" fmla="*/ 950531 w 1222303"/>
              <a:gd name="connsiteY8" fmla="*/ 407658 h 1653046"/>
              <a:gd name="connsiteX9" fmla="*/ 765195 w 1222303"/>
              <a:gd name="connsiteY9" fmla="*/ 419534 h 1653046"/>
              <a:gd name="connsiteX10" fmla="*/ 478239 w 1222303"/>
              <a:gd name="connsiteY10" fmla="*/ 658988 h 1653046"/>
              <a:gd name="connsiteX11" fmla="*/ 288234 w 1222303"/>
              <a:gd name="connsiteY11" fmla="*/ 1156684 h 1653046"/>
              <a:gd name="connsiteX12" fmla="*/ 31553 w 1222303"/>
              <a:gd name="connsiteY12" fmla="*/ 1653046 h 1653046"/>
              <a:gd name="connsiteX13" fmla="*/ 16461 w 1222303"/>
              <a:gd name="connsiteY13" fmla="*/ 1334814 h 1653046"/>
              <a:gd name="connsiteX0" fmla="*/ 16461 w 1222303"/>
              <a:gd name="connsiteY0" fmla="*/ 1334814 h 1653046"/>
              <a:gd name="connsiteX1" fmla="*/ 364064 w 1222303"/>
              <a:gd name="connsiteY1" fmla="*/ 334885 h 1653046"/>
              <a:gd name="connsiteX2" fmla="*/ 396472 w 1222303"/>
              <a:gd name="connsiteY2" fmla="*/ 290853 h 1653046"/>
              <a:gd name="connsiteX3" fmla="*/ 693943 w 1222303"/>
              <a:gd name="connsiteY3" fmla="*/ 124010 h 1653046"/>
              <a:gd name="connsiteX4" fmla="*/ 950531 w 1222303"/>
              <a:gd name="connsiteY4" fmla="*/ 135886 h 1653046"/>
              <a:gd name="connsiteX5" fmla="*/ 950531 w 1222303"/>
              <a:gd name="connsiteY5" fmla="*/ 0 h 1653046"/>
              <a:gd name="connsiteX6" fmla="*/ 1222303 w 1222303"/>
              <a:gd name="connsiteY6" fmla="*/ 271772 h 1653046"/>
              <a:gd name="connsiteX7" fmla="*/ 950531 w 1222303"/>
              <a:gd name="connsiteY7" fmla="*/ 543544 h 1653046"/>
              <a:gd name="connsiteX8" fmla="*/ 950531 w 1222303"/>
              <a:gd name="connsiteY8" fmla="*/ 407658 h 1653046"/>
              <a:gd name="connsiteX9" fmla="*/ 765195 w 1222303"/>
              <a:gd name="connsiteY9" fmla="*/ 419534 h 1653046"/>
              <a:gd name="connsiteX10" fmla="*/ 478239 w 1222303"/>
              <a:gd name="connsiteY10" fmla="*/ 658988 h 1653046"/>
              <a:gd name="connsiteX11" fmla="*/ 288234 w 1222303"/>
              <a:gd name="connsiteY11" fmla="*/ 1156684 h 1653046"/>
              <a:gd name="connsiteX12" fmla="*/ 31553 w 1222303"/>
              <a:gd name="connsiteY12" fmla="*/ 1653046 h 1653046"/>
              <a:gd name="connsiteX13" fmla="*/ 16461 w 1222303"/>
              <a:gd name="connsiteY13" fmla="*/ 1334814 h 1653046"/>
              <a:gd name="connsiteX0" fmla="*/ 16461 w 1222303"/>
              <a:gd name="connsiteY0" fmla="*/ 1483937 h 1802169"/>
              <a:gd name="connsiteX1" fmla="*/ 364064 w 1222303"/>
              <a:gd name="connsiteY1" fmla="*/ 484008 h 1802169"/>
              <a:gd name="connsiteX2" fmla="*/ 396472 w 1222303"/>
              <a:gd name="connsiteY2" fmla="*/ 439976 h 1802169"/>
              <a:gd name="connsiteX3" fmla="*/ 883948 w 1222303"/>
              <a:gd name="connsiteY3" fmla="*/ 0 h 1802169"/>
              <a:gd name="connsiteX4" fmla="*/ 950531 w 1222303"/>
              <a:gd name="connsiteY4" fmla="*/ 285009 h 1802169"/>
              <a:gd name="connsiteX5" fmla="*/ 950531 w 1222303"/>
              <a:gd name="connsiteY5" fmla="*/ 149123 h 1802169"/>
              <a:gd name="connsiteX6" fmla="*/ 1222303 w 1222303"/>
              <a:gd name="connsiteY6" fmla="*/ 420895 h 1802169"/>
              <a:gd name="connsiteX7" fmla="*/ 950531 w 1222303"/>
              <a:gd name="connsiteY7" fmla="*/ 692667 h 1802169"/>
              <a:gd name="connsiteX8" fmla="*/ 950531 w 1222303"/>
              <a:gd name="connsiteY8" fmla="*/ 556781 h 1802169"/>
              <a:gd name="connsiteX9" fmla="*/ 765195 w 1222303"/>
              <a:gd name="connsiteY9" fmla="*/ 568657 h 1802169"/>
              <a:gd name="connsiteX10" fmla="*/ 478239 w 1222303"/>
              <a:gd name="connsiteY10" fmla="*/ 808111 h 1802169"/>
              <a:gd name="connsiteX11" fmla="*/ 288234 w 1222303"/>
              <a:gd name="connsiteY11" fmla="*/ 1305807 h 1802169"/>
              <a:gd name="connsiteX12" fmla="*/ 31553 w 1222303"/>
              <a:gd name="connsiteY12" fmla="*/ 1802169 h 1802169"/>
              <a:gd name="connsiteX13" fmla="*/ 16461 w 1222303"/>
              <a:gd name="connsiteY13" fmla="*/ 1483937 h 1802169"/>
              <a:gd name="connsiteX0" fmla="*/ 16461 w 1222303"/>
              <a:gd name="connsiteY0" fmla="*/ 1483937 h 1802169"/>
              <a:gd name="connsiteX1" fmla="*/ 364064 w 1222303"/>
              <a:gd name="connsiteY1" fmla="*/ 484008 h 1802169"/>
              <a:gd name="connsiteX2" fmla="*/ 396472 w 1222303"/>
              <a:gd name="connsiteY2" fmla="*/ 439976 h 1802169"/>
              <a:gd name="connsiteX3" fmla="*/ 883948 w 1222303"/>
              <a:gd name="connsiteY3" fmla="*/ 0 h 1802169"/>
              <a:gd name="connsiteX4" fmla="*/ 950531 w 1222303"/>
              <a:gd name="connsiteY4" fmla="*/ 285009 h 1802169"/>
              <a:gd name="connsiteX5" fmla="*/ 950531 w 1222303"/>
              <a:gd name="connsiteY5" fmla="*/ 149123 h 1802169"/>
              <a:gd name="connsiteX6" fmla="*/ 1222303 w 1222303"/>
              <a:gd name="connsiteY6" fmla="*/ 420895 h 1802169"/>
              <a:gd name="connsiteX7" fmla="*/ 950531 w 1222303"/>
              <a:gd name="connsiteY7" fmla="*/ 692667 h 1802169"/>
              <a:gd name="connsiteX8" fmla="*/ 950531 w 1222303"/>
              <a:gd name="connsiteY8" fmla="*/ 556781 h 1802169"/>
              <a:gd name="connsiteX9" fmla="*/ 765195 w 1222303"/>
              <a:gd name="connsiteY9" fmla="*/ 568657 h 1802169"/>
              <a:gd name="connsiteX10" fmla="*/ 478239 w 1222303"/>
              <a:gd name="connsiteY10" fmla="*/ 808111 h 1802169"/>
              <a:gd name="connsiteX11" fmla="*/ 288234 w 1222303"/>
              <a:gd name="connsiteY11" fmla="*/ 1305807 h 1802169"/>
              <a:gd name="connsiteX12" fmla="*/ 31553 w 1222303"/>
              <a:gd name="connsiteY12" fmla="*/ 1802169 h 1802169"/>
              <a:gd name="connsiteX13" fmla="*/ 16461 w 1222303"/>
              <a:gd name="connsiteY13" fmla="*/ 1483937 h 1802169"/>
              <a:gd name="connsiteX0" fmla="*/ 16461 w 1222303"/>
              <a:gd name="connsiteY0" fmla="*/ 1845453 h 2163685"/>
              <a:gd name="connsiteX1" fmla="*/ 364064 w 1222303"/>
              <a:gd name="connsiteY1" fmla="*/ 845524 h 2163685"/>
              <a:gd name="connsiteX2" fmla="*/ 396472 w 1222303"/>
              <a:gd name="connsiteY2" fmla="*/ 801492 h 2163685"/>
              <a:gd name="connsiteX3" fmla="*/ 883948 w 1222303"/>
              <a:gd name="connsiteY3" fmla="*/ 361516 h 2163685"/>
              <a:gd name="connsiteX4" fmla="*/ 950531 w 1222303"/>
              <a:gd name="connsiteY4" fmla="*/ 646525 h 2163685"/>
              <a:gd name="connsiteX5" fmla="*/ 1081160 w 1222303"/>
              <a:gd name="connsiteY5" fmla="*/ 0 h 2163685"/>
              <a:gd name="connsiteX6" fmla="*/ 1222303 w 1222303"/>
              <a:gd name="connsiteY6" fmla="*/ 782411 h 2163685"/>
              <a:gd name="connsiteX7" fmla="*/ 950531 w 1222303"/>
              <a:gd name="connsiteY7" fmla="*/ 1054183 h 2163685"/>
              <a:gd name="connsiteX8" fmla="*/ 950531 w 1222303"/>
              <a:gd name="connsiteY8" fmla="*/ 918297 h 2163685"/>
              <a:gd name="connsiteX9" fmla="*/ 765195 w 1222303"/>
              <a:gd name="connsiteY9" fmla="*/ 930173 h 2163685"/>
              <a:gd name="connsiteX10" fmla="*/ 478239 w 1222303"/>
              <a:gd name="connsiteY10" fmla="*/ 1169627 h 2163685"/>
              <a:gd name="connsiteX11" fmla="*/ 288234 w 1222303"/>
              <a:gd name="connsiteY11" fmla="*/ 1667323 h 2163685"/>
              <a:gd name="connsiteX12" fmla="*/ 31553 w 1222303"/>
              <a:gd name="connsiteY12" fmla="*/ 2163685 h 2163685"/>
              <a:gd name="connsiteX13" fmla="*/ 16461 w 1222303"/>
              <a:gd name="connsiteY13" fmla="*/ 1845453 h 2163685"/>
              <a:gd name="connsiteX0" fmla="*/ 16461 w 1222303"/>
              <a:gd name="connsiteY0" fmla="*/ 1845453 h 2163685"/>
              <a:gd name="connsiteX1" fmla="*/ 364064 w 1222303"/>
              <a:gd name="connsiteY1" fmla="*/ 845524 h 2163685"/>
              <a:gd name="connsiteX2" fmla="*/ 396472 w 1222303"/>
              <a:gd name="connsiteY2" fmla="*/ 801492 h 2163685"/>
              <a:gd name="connsiteX3" fmla="*/ 883948 w 1222303"/>
              <a:gd name="connsiteY3" fmla="*/ 361516 h 2163685"/>
              <a:gd name="connsiteX4" fmla="*/ 974282 w 1222303"/>
              <a:gd name="connsiteY4" fmla="*/ 302141 h 2163685"/>
              <a:gd name="connsiteX5" fmla="*/ 1081160 w 1222303"/>
              <a:gd name="connsiteY5" fmla="*/ 0 h 2163685"/>
              <a:gd name="connsiteX6" fmla="*/ 1222303 w 1222303"/>
              <a:gd name="connsiteY6" fmla="*/ 782411 h 2163685"/>
              <a:gd name="connsiteX7" fmla="*/ 950531 w 1222303"/>
              <a:gd name="connsiteY7" fmla="*/ 1054183 h 2163685"/>
              <a:gd name="connsiteX8" fmla="*/ 950531 w 1222303"/>
              <a:gd name="connsiteY8" fmla="*/ 918297 h 2163685"/>
              <a:gd name="connsiteX9" fmla="*/ 765195 w 1222303"/>
              <a:gd name="connsiteY9" fmla="*/ 930173 h 2163685"/>
              <a:gd name="connsiteX10" fmla="*/ 478239 w 1222303"/>
              <a:gd name="connsiteY10" fmla="*/ 1169627 h 2163685"/>
              <a:gd name="connsiteX11" fmla="*/ 288234 w 1222303"/>
              <a:gd name="connsiteY11" fmla="*/ 1667323 h 2163685"/>
              <a:gd name="connsiteX12" fmla="*/ 31553 w 1222303"/>
              <a:gd name="connsiteY12" fmla="*/ 2163685 h 2163685"/>
              <a:gd name="connsiteX13" fmla="*/ 16461 w 1222303"/>
              <a:gd name="connsiteY13" fmla="*/ 1845453 h 2163685"/>
              <a:gd name="connsiteX0" fmla="*/ 16461 w 1447934"/>
              <a:gd name="connsiteY0" fmla="*/ 1845453 h 2163685"/>
              <a:gd name="connsiteX1" fmla="*/ 364064 w 1447934"/>
              <a:gd name="connsiteY1" fmla="*/ 845524 h 2163685"/>
              <a:gd name="connsiteX2" fmla="*/ 396472 w 1447934"/>
              <a:gd name="connsiteY2" fmla="*/ 801492 h 2163685"/>
              <a:gd name="connsiteX3" fmla="*/ 883948 w 1447934"/>
              <a:gd name="connsiteY3" fmla="*/ 361516 h 2163685"/>
              <a:gd name="connsiteX4" fmla="*/ 974282 w 1447934"/>
              <a:gd name="connsiteY4" fmla="*/ 302141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950531 w 1447934"/>
              <a:gd name="connsiteY7" fmla="*/ 1054183 h 2163685"/>
              <a:gd name="connsiteX8" fmla="*/ 950531 w 1447934"/>
              <a:gd name="connsiteY8" fmla="*/ 918297 h 2163685"/>
              <a:gd name="connsiteX9" fmla="*/ 765195 w 1447934"/>
              <a:gd name="connsiteY9" fmla="*/ 930173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364064 w 1447934"/>
              <a:gd name="connsiteY1" fmla="*/ 845524 h 2163685"/>
              <a:gd name="connsiteX2" fmla="*/ 396472 w 1447934"/>
              <a:gd name="connsiteY2" fmla="*/ 801492 h 2163685"/>
              <a:gd name="connsiteX3" fmla="*/ 883948 w 1447934"/>
              <a:gd name="connsiteY3" fmla="*/ 361516 h 2163685"/>
              <a:gd name="connsiteX4" fmla="*/ 974282 w 1447934"/>
              <a:gd name="connsiteY4" fmla="*/ 302141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71165 w 1447934"/>
              <a:gd name="connsiteY7" fmla="*/ 555419 h 2163685"/>
              <a:gd name="connsiteX8" fmla="*/ 950531 w 1447934"/>
              <a:gd name="connsiteY8" fmla="*/ 918297 h 2163685"/>
              <a:gd name="connsiteX9" fmla="*/ 765195 w 1447934"/>
              <a:gd name="connsiteY9" fmla="*/ 930173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364064 w 1447934"/>
              <a:gd name="connsiteY1" fmla="*/ 845524 h 2163685"/>
              <a:gd name="connsiteX2" fmla="*/ 396472 w 1447934"/>
              <a:gd name="connsiteY2" fmla="*/ 801492 h 2163685"/>
              <a:gd name="connsiteX3" fmla="*/ 883948 w 1447934"/>
              <a:gd name="connsiteY3" fmla="*/ 361516 h 2163685"/>
              <a:gd name="connsiteX4" fmla="*/ 974282 w 1447934"/>
              <a:gd name="connsiteY4" fmla="*/ 302141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71165 w 1447934"/>
              <a:gd name="connsiteY7" fmla="*/ 555419 h 2163685"/>
              <a:gd name="connsiteX8" fmla="*/ 1116786 w 1447934"/>
              <a:gd name="connsiteY8" fmla="*/ 562038 h 2163685"/>
              <a:gd name="connsiteX9" fmla="*/ 765195 w 1447934"/>
              <a:gd name="connsiteY9" fmla="*/ 930173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364064 w 1447934"/>
              <a:gd name="connsiteY1" fmla="*/ 845524 h 2163685"/>
              <a:gd name="connsiteX2" fmla="*/ 396472 w 1447934"/>
              <a:gd name="connsiteY2" fmla="*/ 801492 h 2163685"/>
              <a:gd name="connsiteX3" fmla="*/ 883948 w 1447934"/>
              <a:gd name="connsiteY3" fmla="*/ 361516 h 2163685"/>
              <a:gd name="connsiteX4" fmla="*/ 974282 w 1447934"/>
              <a:gd name="connsiteY4" fmla="*/ 302141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116786 w 1447934"/>
              <a:gd name="connsiteY8" fmla="*/ 562038 h 2163685"/>
              <a:gd name="connsiteX9" fmla="*/ 765195 w 1447934"/>
              <a:gd name="connsiteY9" fmla="*/ 930173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364064 w 1447934"/>
              <a:gd name="connsiteY1" fmla="*/ 845524 h 2163685"/>
              <a:gd name="connsiteX2" fmla="*/ 396472 w 1447934"/>
              <a:gd name="connsiteY2" fmla="*/ 801492 h 2163685"/>
              <a:gd name="connsiteX3" fmla="*/ 883948 w 1447934"/>
              <a:gd name="connsiteY3" fmla="*/ 361516 h 2163685"/>
              <a:gd name="connsiteX4" fmla="*/ 974282 w 1447934"/>
              <a:gd name="connsiteY4" fmla="*/ 302141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62038 h 2163685"/>
              <a:gd name="connsiteX9" fmla="*/ 765195 w 1447934"/>
              <a:gd name="connsiteY9" fmla="*/ 930173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364064 w 1447934"/>
              <a:gd name="connsiteY1" fmla="*/ 845524 h 2163685"/>
              <a:gd name="connsiteX2" fmla="*/ 396472 w 1447934"/>
              <a:gd name="connsiteY2" fmla="*/ 801492 h 2163685"/>
              <a:gd name="connsiteX3" fmla="*/ 883948 w 1447934"/>
              <a:gd name="connsiteY3" fmla="*/ 361516 h 2163685"/>
              <a:gd name="connsiteX4" fmla="*/ 1152412 w 1447934"/>
              <a:gd name="connsiteY4" fmla="*/ 207139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62038 h 2163685"/>
              <a:gd name="connsiteX9" fmla="*/ 765195 w 1447934"/>
              <a:gd name="connsiteY9" fmla="*/ 930173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364064 w 1447934"/>
              <a:gd name="connsiteY1" fmla="*/ 845524 h 2163685"/>
              <a:gd name="connsiteX2" fmla="*/ 396472 w 1447934"/>
              <a:gd name="connsiteY2" fmla="*/ 801492 h 2163685"/>
              <a:gd name="connsiteX3" fmla="*/ 883948 w 1447934"/>
              <a:gd name="connsiteY3" fmla="*/ 361516 h 2163685"/>
              <a:gd name="connsiteX4" fmla="*/ 1152412 w 1447934"/>
              <a:gd name="connsiteY4" fmla="*/ 207139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62038 h 2163685"/>
              <a:gd name="connsiteX9" fmla="*/ 765195 w 1447934"/>
              <a:gd name="connsiteY9" fmla="*/ 930173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364064 w 1447934"/>
              <a:gd name="connsiteY1" fmla="*/ 845524 h 2163685"/>
              <a:gd name="connsiteX2" fmla="*/ 550852 w 1447934"/>
              <a:gd name="connsiteY2" fmla="*/ 635238 h 2163685"/>
              <a:gd name="connsiteX3" fmla="*/ 883948 w 1447934"/>
              <a:gd name="connsiteY3" fmla="*/ 361516 h 2163685"/>
              <a:gd name="connsiteX4" fmla="*/ 1152412 w 1447934"/>
              <a:gd name="connsiteY4" fmla="*/ 207139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62038 h 2163685"/>
              <a:gd name="connsiteX9" fmla="*/ 765195 w 1447934"/>
              <a:gd name="connsiteY9" fmla="*/ 930173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209685 w 1447934"/>
              <a:gd name="connsiteY1" fmla="*/ 1178033 h 2163685"/>
              <a:gd name="connsiteX2" fmla="*/ 550852 w 1447934"/>
              <a:gd name="connsiteY2" fmla="*/ 635238 h 2163685"/>
              <a:gd name="connsiteX3" fmla="*/ 883948 w 1447934"/>
              <a:gd name="connsiteY3" fmla="*/ 361516 h 2163685"/>
              <a:gd name="connsiteX4" fmla="*/ 1152412 w 1447934"/>
              <a:gd name="connsiteY4" fmla="*/ 207139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62038 h 2163685"/>
              <a:gd name="connsiteX9" fmla="*/ 765195 w 1447934"/>
              <a:gd name="connsiteY9" fmla="*/ 930173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209685 w 1447934"/>
              <a:gd name="connsiteY1" fmla="*/ 1178033 h 2163685"/>
              <a:gd name="connsiteX2" fmla="*/ 550852 w 1447934"/>
              <a:gd name="connsiteY2" fmla="*/ 635238 h 2163685"/>
              <a:gd name="connsiteX3" fmla="*/ 883948 w 1447934"/>
              <a:gd name="connsiteY3" fmla="*/ 361516 h 2163685"/>
              <a:gd name="connsiteX4" fmla="*/ 1152412 w 1447934"/>
              <a:gd name="connsiteY4" fmla="*/ 207139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62038 h 2163685"/>
              <a:gd name="connsiteX9" fmla="*/ 765195 w 1447934"/>
              <a:gd name="connsiteY9" fmla="*/ 930173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209685 w 1447934"/>
              <a:gd name="connsiteY1" fmla="*/ 1178033 h 2163685"/>
              <a:gd name="connsiteX2" fmla="*/ 550852 w 1447934"/>
              <a:gd name="connsiteY2" fmla="*/ 635238 h 2163685"/>
              <a:gd name="connsiteX3" fmla="*/ 883948 w 1447934"/>
              <a:gd name="connsiteY3" fmla="*/ 361516 h 2163685"/>
              <a:gd name="connsiteX4" fmla="*/ 1152412 w 1447934"/>
              <a:gd name="connsiteY4" fmla="*/ 207139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62038 h 2163685"/>
              <a:gd name="connsiteX9" fmla="*/ 765195 w 1447934"/>
              <a:gd name="connsiteY9" fmla="*/ 930173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209685 w 1447934"/>
              <a:gd name="connsiteY1" fmla="*/ 1178033 h 2163685"/>
              <a:gd name="connsiteX2" fmla="*/ 550852 w 1447934"/>
              <a:gd name="connsiteY2" fmla="*/ 635238 h 2163685"/>
              <a:gd name="connsiteX3" fmla="*/ 883948 w 1447934"/>
              <a:gd name="connsiteY3" fmla="*/ 361516 h 2163685"/>
              <a:gd name="connsiteX4" fmla="*/ 1140536 w 1447934"/>
              <a:gd name="connsiteY4" fmla="*/ 171513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62038 h 2163685"/>
              <a:gd name="connsiteX9" fmla="*/ 765195 w 1447934"/>
              <a:gd name="connsiteY9" fmla="*/ 930173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209685 w 1447934"/>
              <a:gd name="connsiteY1" fmla="*/ 1178033 h 2163685"/>
              <a:gd name="connsiteX2" fmla="*/ 550852 w 1447934"/>
              <a:gd name="connsiteY2" fmla="*/ 635238 h 2163685"/>
              <a:gd name="connsiteX3" fmla="*/ 883948 w 1447934"/>
              <a:gd name="connsiteY3" fmla="*/ 361516 h 2163685"/>
              <a:gd name="connsiteX4" fmla="*/ 1140536 w 1447934"/>
              <a:gd name="connsiteY4" fmla="*/ 171513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62038 h 2163685"/>
              <a:gd name="connsiteX9" fmla="*/ 860197 w 1447934"/>
              <a:gd name="connsiteY9" fmla="*/ 787669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209685 w 1447934"/>
              <a:gd name="connsiteY1" fmla="*/ 1178033 h 2163685"/>
              <a:gd name="connsiteX2" fmla="*/ 550852 w 1447934"/>
              <a:gd name="connsiteY2" fmla="*/ 635238 h 2163685"/>
              <a:gd name="connsiteX3" fmla="*/ 883948 w 1447934"/>
              <a:gd name="connsiteY3" fmla="*/ 361516 h 2163685"/>
              <a:gd name="connsiteX4" fmla="*/ 1140536 w 1447934"/>
              <a:gd name="connsiteY4" fmla="*/ 171513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62038 h 2163685"/>
              <a:gd name="connsiteX9" fmla="*/ 860197 w 1447934"/>
              <a:gd name="connsiteY9" fmla="*/ 787669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209685 w 1447934"/>
              <a:gd name="connsiteY1" fmla="*/ 1178033 h 2163685"/>
              <a:gd name="connsiteX2" fmla="*/ 550852 w 1447934"/>
              <a:gd name="connsiteY2" fmla="*/ 635238 h 2163685"/>
              <a:gd name="connsiteX3" fmla="*/ 883948 w 1447934"/>
              <a:gd name="connsiteY3" fmla="*/ 361516 h 2163685"/>
              <a:gd name="connsiteX4" fmla="*/ 1140536 w 1447934"/>
              <a:gd name="connsiteY4" fmla="*/ 171513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62038 h 2163685"/>
              <a:gd name="connsiteX9" fmla="*/ 860197 w 1447934"/>
              <a:gd name="connsiteY9" fmla="*/ 787669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209685 w 1447934"/>
              <a:gd name="connsiteY1" fmla="*/ 1178033 h 2163685"/>
              <a:gd name="connsiteX2" fmla="*/ 550852 w 1447934"/>
              <a:gd name="connsiteY2" fmla="*/ 635238 h 2163685"/>
              <a:gd name="connsiteX3" fmla="*/ 883948 w 1447934"/>
              <a:gd name="connsiteY3" fmla="*/ 361516 h 2163685"/>
              <a:gd name="connsiteX4" fmla="*/ 1140536 w 1447934"/>
              <a:gd name="connsiteY4" fmla="*/ 171513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85789 h 2163685"/>
              <a:gd name="connsiteX9" fmla="*/ 860197 w 1447934"/>
              <a:gd name="connsiteY9" fmla="*/ 787669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209685 w 1447934"/>
              <a:gd name="connsiteY1" fmla="*/ 1178033 h 2163685"/>
              <a:gd name="connsiteX2" fmla="*/ 550852 w 1447934"/>
              <a:gd name="connsiteY2" fmla="*/ 635238 h 2163685"/>
              <a:gd name="connsiteX3" fmla="*/ 891263 w 1447934"/>
              <a:gd name="connsiteY3" fmla="*/ 332255 h 2163685"/>
              <a:gd name="connsiteX4" fmla="*/ 1140536 w 1447934"/>
              <a:gd name="connsiteY4" fmla="*/ 171513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85789 h 2163685"/>
              <a:gd name="connsiteX9" fmla="*/ 860197 w 1447934"/>
              <a:gd name="connsiteY9" fmla="*/ 787669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209685 w 1447934"/>
              <a:gd name="connsiteY1" fmla="*/ 1178033 h 2163685"/>
              <a:gd name="connsiteX2" fmla="*/ 550852 w 1447934"/>
              <a:gd name="connsiteY2" fmla="*/ 635238 h 2163685"/>
              <a:gd name="connsiteX3" fmla="*/ 891263 w 1447934"/>
              <a:gd name="connsiteY3" fmla="*/ 332255 h 2163685"/>
              <a:gd name="connsiteX4" fmla="*/ 1140536 w 1447934"/>
              <a:gd name="connsiteY4" fmla="*/ 171513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85789 h 2163685"/>
              <a:gd name="connsiteX9" fmla="*/ 860197 w 1447934"/>
              <a:gd name="connsiteY9" fmla="*/ 787669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209685 w 1447934"/>
              <a:gd name="connsiteY1" fmla="*/ 1178033 h 2163685"/>
              <a:gd name="connsiteX2" fmla="*/ 550852 w 1447934"/>
              <a:gd name="connsiteY2" fmla="*/ 635238 h 2163685"/>
              <a:gd name="connsiteX3" fmla="*/ 891263 w 1447934"/>
              <a:gd name="connsiteY3" fmla="*/ 332255 h 2163685"/>
              <a:gd name="connsiteX4" fmla="*/ 1140536 w 1447934"/>
              <a:gd name="connsiteY4" fmla="*/ 171513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85789 h 2163685"/>
              <a:gd name="connsiteX9" fmla="*/ 860197 w 1447934"/>
              <a:gd name="connsiteY9" fmla="*/ 787669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209685 w 1447934"/>
              <a:gd name="connsiteY1" fmla="*/ 1178033 h 2163685"/>
              <a:gd name="connsiteX2" fmla="*/ 550852 w 1447934"/>
              <a:gd name="connsiteY2" fmla="*/ 635238 h 2163685"/>
              <a:gd name="connsiteX3" fmla="*/ 891263 w 1447934"/>
              <a:gd name="connsiteY3" fmla="*/ 332255 h 2163685"/>
              <a:gd name="connsiteX4" fmla="*/ 1140536 w 1447934"/>
              <a:gd name="connsiteY4" fmla="*/ 171513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85789 h 2163685"/>
              <a:gd name="connsiteX9" fmla="*/ 860197 w 1447934"/>
              <a:gd name="connsiteY9" fmla="*/ 787669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209685 w 1447934"/>
              <a:gd name="connsiteY1" fmla="*/ 1178033 h 2163685"/>
              <a:gd name="connsiteX2" fmla="*/ 550852 w 1447934"/>
              <a:gd name="connsiteY2" fmla="*/ 635238 h 2163685"/>
              <a:gd name="connsiteX3" fmla="*/ 891263 w 1447934"/>
              <a:gd name="connsiteY3" fmla="*/ 332255 h 2163685"/>
              <a:gd name="connsiteX4" fmla="*/ 1140536 w 1447934"/>
              <a:gd name="connsiteY4" fmla="*/ 171513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85789 h 2163685"/>
              <a:gd name="connsiteX9" fmla="*/ 860197 w 1447934"/>
              <a:gd name="connsiteY9" fmla="*/ 787669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209685 w 1447934"/>
              <a:gd name="connsiteY1" fmla="*/ 1178033 h 2163685"/>
              <a:gd name="connsiteX2" fmla="*/ 550852 w 1447934"/>
              <a:gd name="connsiteY2" fmla="*/ 635238 h 2163685"/>
              <a:gd name="connsiteX3" fmla="*/ 891263 w 1447934"/>
              <a:gd name="connsiteY3" fmla="*/ 332255 h 2163685"/>
              <a:gd name="connsiteX4" fmla="*/ 1140536 w 1447934"/>
              <a:gd name="connsiteY4" fmla="*/ 171513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85789 h 2163685"/>
              <a:gd name="connsiteX9" fmla="*/ 860197 w 1447934"/>
              <a:gd name="connsiteY9" fmla="*/ 787669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209685 w 1447934"/>
              <a:gd name="connsiteY1" fmla="*/ 1178033 h 2163685"/>
              <a:gd name="connsiteX2" fmla="*/ 550852 w 1447934"/>
              <a:gd name="connsiteY2" fmla="*/ 635238 h 2163685"/>
              <a:gd name="connsiteX3" fmla="*/ 891263 w 1447934"/>
              <a:gd name="connsiteY3" fmla="*/ 332255 h 2163685"/>
              <a:gd name="connsiteX4" fmla="*/ 1140536 w 1447934"/>
              <a:gd name="connsiteY4" fmla="*/ 171513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85789 h 2163685"/>
              <a:gd name="connsiteX9" fmla="*/ 860197 w 1447934"/>
              <a:gd name="connsiteY9" fmla="*/ 787669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209685 w 1447934"/>
              <a:gd name="connsiteY1" fmla="*/ 1178033 h 2163685"/>
              <a:gd name="connsiteX2" fmla="*/ 550852 w 1447934"/>
              <a:gd name="connsiteY2" fmla="*/ 635238 h 2163685"/>
              <a:gd name="connsiteX3" fmla="*/ 891263 w 1447934"/>
              <a:gd name="connsiteY3" fmla="*/ 332255 h 2163685"/>
              <a:gd name="connsiteX4" fmla="*/ 1140536 w 1447934"/>
              <a:gd name="connsiteY4" fmla="*/ 171513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85789 h 2163685"/>
              <a:gd name="connsiteX9" fmla="*/ 860197 w 1447934"/>
              <a:gd name="connsiteY9" fmla="*/ 787669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209685 w 1447934"/>
              <a:gd name="connsiteY1" fmla="*/ 1178033 h 2163685"/>
              <a:gd name="connsiteX2" fmla="*/ 550852 w 1447934"/>
              <a:gd name="connsiteY2" fmla="*/ 635238 h 2163685"/>
              <a:gd name="connsiteX3" fmla="*/ 891263 w 1447934"/>
              <a:gd name="connsiteY3" fmla="*/ 332255 h 2163685"/>
              <a:gd name="connsiteX4" fmla="*/ 1140536 w 1447934"/>
              <a:gd name="connsiteY4" fmla="*/ 171513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85789 h 2163685"/>
              <a:gd name="connsiteX9" fmla="*/ 860197 w 1447934"/>
              <a:gd name="connsiteY9" fmla="*/ 787669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209685 w 1447934"/>
              <a:gd name="connsiteY1" fmla="*/ 1178033 h 2163685"/>
              <a:gd name="connsiteX2" fmla="*/ 550852 w 1447934"/>
              <a:gd name="connsiteY2" fmla="*/ 635238 h 2163685"/>
              <a:gd name="connsiteX3" fmla="*/ 891263 w 1447934"/>
              <a:gd name="connsiteY3" fmla="*/ 332255 h 2163685"/>
              <a:gd name="connsiteX4" fmla="*/ 1140536 w 1447934"/>
              <a:gd name="connsiteY4" fmla="*/ 171513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85789 h 2163685"/>
              <a:gd name="connsiteX9" fmla="*/ 860197 w 1447934"/>
              <a:gd name="connsiteY9" fmla="*/ 787669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209685 w 1447934"/>
              <a:gd name="connsiteY1" fmla="*/ 1178033 h 2163685"/>
              <a:gd name="connsiteX2" fmla="*/ 550852 w 1447934"/>
              <a:gd name="connsiteY2" fmla="*/ 635238 h 2163685"/>
              <a:gd name="connsiteX3" fmla="*/ 891263 w 1447934"/>
              <a:gd name="connsiteY3" fmla="*/ 332255 h 2163685"/>
              <a:gd name="connsiteX4" fmla="*/ 1140536 w 1447934"/>
              <a:gd name="connsiteY4" fmla="*/ 171513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85789 h 2163685"/>
              <a:gd name="connsiteX9" fmla="*/ 860197 w 1447934"/>
              <a:gd name="connsiteY9" fmla="*/ 787669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16461 w 1447934"/>
              <a:gd name="connsiteY0" fmla="*/ 1845453 h 2163685"/>
              <a:gd name="connsiteX1" fmla="*/ 209685 w 1447934"/>
              <a:gd name="connsiteY1" fmla="*/ 1178033 h 2163685"/>
              <a:gd name="connsiteX2" fmla="*/ 550852 w 1447934"/>
              <a:gd name="connsiteY2" fmla="*/ 635238 h 2163685"/>
              <a:gd name="connsiteX3" fmla="*/ 891263 w 1447934"/>
              <a:gd name="connsiteY3" fmla="*/ 332255 h 2163685"/>
              <a:gd name="connsiteX4" fmla="*/ 1140536 w 1447934"/>
              <a:gd name="connsiteY4" fmla="*/ 171513 h 2163685"/>
              <a:gd name="connsiteX5" fmla="*/ 1081160 w 1447934"/>
              <a:gd name="connsiteY5" fmla="*/ 0 h 2163685"/>
              <a:gd name="connsiteX6" fmla="*/ 1447934 w 1447934"/>
              <a:gd name="connsiteY6" fmla="*/ 307398 h 2163685"/>
              <a:gd name="connsiteX7" fmla="*/ 1283041 w 1447934"/>
              <a:gd name="connsiteY7" fmla="*/ 757299 h 2163685"/>
              <a:gd name="connsiteX8" fmla="*/ 1235539 w 1447934"/>
              <a:gd name="connsiteY8" fmla="*/ 585789 h 2163685"/>
              <a:gd name="connsiteX9" fmla="*/ 860197 w 1447934"/>
              <a:gd name="connsiteY9" fmla="*/ 787669 h 2163685"/>
              <a:gd name="connsiteX10" fmla="*/ 478239 w 1447934"/>
              <a:gd name="connsiteY10" fmla="*/ 1169627 h 2163685"/>
              <a:gd name="connsiteX11" fmla="*/ 288234 w 1447934"/>
              <a:gd name="connsiteY11" fmla="*/ 1667323 h 2163685"/>
              <a:gd name="connsiteX12" fmla="*/ 31553 w 1447934"/>
              <a:gd name="connsiteY12" fmla="*/ 2163685 h 2163685"/>
              <a:gd name="connsiteX13" fmla="*/ 16461 w 1447934"/>
              <a:gd name="connsiteY13" fmla="*/ 1845453 h 2163685"/>
              <a:gd name="connsiteX0" fmla="*/ 4006 w 1435479"/>
              <a:gd name="connsiteY0" fmla="*/ 1845453 h 2163685"/>
              <a:gd name="connsiteX1" fmla="*/ 197230 w 1435479"/>
              <a:gd name="connsiteY1" fmla="*/ 1178033 h 2163685"/>
              <a:gd name="connsiteX2" fmla="*/ 538397 w 1435479"/>
              <a:gd name="connsiteY2" fmla="*/ 635238 h 2163685"/>
              <a:gd name="connsiteX3" fmla="*/ 878808 w 1435479"/>
              <a:gd name="connsiteY3" fmla="*/ 332255 h 2163685"/>
              <a:gd name="connsiteX4" fmla="*/ 1128081 w 1435479"/>
              <a:gd name="connsiteY4" fmla="*/ 171513 h 2163685"/>
              <a:gd name="connsiteX5" fmla="*/ 1068705 w 1435479"/>
              <a:gd name="connsiteY5" fmla="*/ 0 h 2163685"/>
              <a:gd name="connsiteX6" fmla="*/ 1435479 w 1435479"/>
              <a:gd name="connsiteY6" fmla="*/ 307398 h 2163685"/>
              <a:gd name="connsiteX7" fmla="*/ 1270586 w 1435479"/>
              <a:gd name="connsiteY7" fmla="*/ 757299 h 2163685"/>
              <a:gd name="connsiteX8" fmla="*/ 1223084 w 1435479"/>
              <a:gd name="connsiteY8" fmla="*/ 585789 h 2163685"/>
              <a:gd name="connsiteX9" fmla="*/ 847742 w 1435479"/>
              <a:gd name="connsiteY9" fmla="*/ 787669 h 2163685"/>
              <a:gd name="connsiteX10" fmla="*/ 465784 w 1435479"/>
              <a:gd name="connsiteY10" fmla="*/ 1169627 h 2163685"/>
              <a:gd name="connsiteX11" fmla="*/ 275779 w 1435479"/>
              <a:gd name="connsiteY11" fmla="*/ 1667323 h 2163685"/>
              <a:gd name="connsiteX12" fmla="*/ 19098 w 1435479"/>
              <a:gd name="connsiteY12" fmla="*/ 2163685 h 2163685"/>
              <a:gd name="connsiteX13" fmla="*/ 4006 w 1435479"/>
              <a:gd name="connsiteY13" fmla="*/ 1845453 h 2163685"/>
              <a:gd name="connsiteX0" fmla="*/ 13276 w 1444749"/>
              <a:gd name="connsiteY0" fmla="*/ 1845453 h 2163685"/>
              <a:gd name="connsiteX1" fmla="*/ 206500 w 1444749"/>
              <a:gd name="connsiteY1" fmla="*/ 1178033 h 2163685"/>
              <a:gd name="connsiteX2" fmla="*/ 547667 w 1444749"/>
              <a:gd name="connsiteY2" fmla="*/ 635238 h 2163685"/>
              <a:gd name="connsiteX3" fmla="*/ 888078 w 1444749"/>
              <a:gd name="connsiteY3" fmla="*/ 332255 h 2163685"/>
              <a:gd name="connsiteX4" fmla="*/ 1137351 w 1444749"/>
              <a:gd name="connsiteY4" fmla="*/ 171513 h 2163685"/>
              <a:gd name="connsiteX5" fmla="*/ 1077975 w 1444749"/>
              <a:gd name="connsiteY5" fmla="*/ 0 h 2163685"/>
              <a:gd name="connsiteX6" fmla="*/ 1444749 w 1444749"/>
              <a:gd name="connsiteY6" fmla="*/ 307398 h 2163685"/>
              <a:gd name="connsiteX7" fmla="*/ 1279856 w 1444749"/>
              <a:gd name="connsiteY7" fmla="*/ 757299 h 2163685"/>
              <a:gd name="connsiteX8" fmla="*/ 1232354 w 1444749"/>
              <a:gd name="connsiteY8" fmla="*/ 585789 h 2163685"/>
              <a:gd name="connsiteX9" fmla="*/ 857012 w 1444749"/>
              <a:gd name="connsiteY9" fmla="*/ 787669 h 2163685"/>
              <a:gd name="connsiteX10" fmla="*/ 475054 w 1444749"/>
              <a:gd name="connsiteY10" fmla="*/ 1169627 h 2163685"/>
              <a:gd name="connsiteX11" fmla="*/ 285049 w 1444749"/>
              <a:gd name="connsiteY11" fmla="*/ 1667323 h 2163685"/>
              <a:gd name="connsiteX12" fmla="*/ 28368 w 1444749"/>
              <a:gd name="connsiteY12" fmla="*/ 2163685 h 2163685"/>
              <a:gd name="connsiteX13" fmla="*/ 13276 w 1444749"/>
              <a:gd name="connsiteY13" fmla="*/ 1845453 h 2163685"/>
              <a:gd name="connsiteX0" fmla="*/ 19755 w 1451228"/>
              <a:gd name="connsiteY0" fmla="*/ 1845453 h 2163685"/>
              <a:gd name="connsiteX1" fmla="*/ 212979 w 1451228"/>
              <a:gd name="connsiteY1" fmla="*/ 1178033 h 2163685"/>
              <a:gd name="connsiteX2" fmla="*/ 554146 w 1451228"/>
              <a:gd name="connsiteY2" fmla="*/ 635238 h 2163685"/>
              <a:gd name="connsiteX3" fmla="*/ 894557 w 1451228"/>
              <a:gd name="connsiteY3" fmla="*/ 332255 h 2163685"/>
              <a:gd name="connsiteX4" fmla="*/ 1143830 w 1451228"/>
              <a:gd name="connsiteY4" fmla="*/ 171513 h 2163685"/>
              <a:gd name="connsiteX5" fmla="*/ 1084454 w 1451228"/>
              <a:gd name="connsiteY5" fmla="*/ 0 h 2163685"/>
              <a:gd name="connsiteX6" fmla="*/ 1451228 w 1451228"/>
              <a:gd name="connsiteY6" fmla="*/ 307398 h 2163685"/>
              <a:gd name="connsiteX7" fmla="*/ 1286335 w 1451228"/>
              <a:gd name="connsiteY7" fmla="*/ 757299 h 2163685"/>
              <a:gd name="connsiteX8" fmla="*/ 1238833 w 1451228"/>
              <a:gd name="connsiteY8" fmla="*/ 585789 h 2163685"/>
              <a:gd name="connsiteX9" fmla="*/ 863491 w 1451228"/>
              <a:gd name="connsiteY9" fmla="*/ 787669 h 2163685"/>
              <a:gd name="connsiteX10" fmla="*/ 481533 w 1451228"/>
              <a:gd name="connsiteY10" fmla="*/ 1169627 h 2163685"/>
              <a:gd name="connsiteX11" fmla="*/ 291528 w 1451228"/>
              <a:gd name="connsiteY11" fmla="*/ 1667323 h 2163685"/>
              <a:gd name="connsiteX12" fmla="*/ 34847 w 1451228"/>
              <a:gd name="connsiteY12" fmla="*/ 2163685 h 2163685"/>
              <a:gd name="connsiteX13" fmla="*/ 19755 w 1451228"/>
              <a:gd name="connsiteY13" fmla="*/ 1845453 h 2163685"/>
              <a:gd name="connsiteX0" fmla="*/ 19755 w 1451228"/>
              <a:gd name="connsiteY0" fmla="*/ 1845453 h 2163685"/>
              <a:gd name="connsiteX1" fmla="*/ 212979 w 1451228"/>
              <a:gd name="connsiteY1" fmla="*/ 1178033 h 2163685"/>
              <a:gd name="connsiteX2" fmla="*/ 554146 w 1451228"/>
              <a:gd name="connsiteY2" fmla="*/ 635238 h 2163685"/>
              <a:gd name="connsiteX3" fmla="*/ 894557 w 1451228"/>
              <a:gd name="connsiteY3" fmla="*/ 332255 h 2163685"/>
              <a:gd name="connsiteX4" fmla="*/ 1143830 w 1451228"/>
              <a:gd name="connsiteY4" fmla="*/ 171513 h 2163685"/>
              <a:gd name="connsiteX5" fmla="*/ 1084454 w 1451228"/>
              <a:gd name="connsiteY5" fmla="*/ 0 h 2163685"/>
              <a:gd name="connsiteX6" fmla="*/ 1451228 w 1451228"/>
              <a:gd name="connsiteY6" fmla="*/ 307398 h 2163685"/>
              <a:gd name="connsiteX7" fmla="*/ 1286335 w 1451228"/>
              <a:gd name="connsiteY7" fmla="*/ 757299 h 2163685"/>
              <a:gd name="connsiteX8" fmla="*/ 1238833 w 1451228"/>
              <a:gd name="connsiteY8" fmla="*/ 585789 h 2163685"/>
              <a:gd name="connsiteX9" fmla="*/ 863491 w 1451228"/>
              <a:gd name="connsiteY9" fmla="*/ 787669 h 2163685"/>
              <a:gd name="connsiteX10" fmla="*/ 481533 w 1451228"/>
              <a:gd name="connsiteY10" fmla="*/ 1169627 h 2163685"/>
              <a:gd name="connsiteX11" fmla="*/ 291528 w 1451228"/>
              <a:gd name="connsiteY11" fmla="*/ 1667323 h 2163685"/>
              <a:gd name="connsiteX12" fmla="*/ 34847 w 1451228"/>
              <a:gd name="connsiteY12" fmla="*/ 2163685 h 2163685"/>
              <a:gd name="connsiteX13" fmla="*/ 19755 w 1451228"/>
              <a:gd name="connsiteY13" fmla="*/ 1845453 h 2163685"/>
              <a:gd name="connsiteX0" fmla="*/ 19755 w 1451228"/>
              <a:gd name="connsiteY0" fmla="*/ 1845453 h 2163685"/>
              <a:gd name="connsiteX1" fmla="*/ 212979 w 1451228"/>
              <a:gd name="connsiteY1" fmla="*/ 1178033 h 2163685"/>
              <a:gd name="connsiteX2" fmla="*/ 554146 w 1451228"/>
              <a:gd name="connsiteY2" fmla="*/ 635238 h 2163685"/>
              <a:gd name="connsiteX3" fmla="*/ 894557 w 1451228"/>
              <a:gd name="connsiteY3" fmla="*/ 332255 h 2163685"/>
              <a:gd name="connsiteX4" fmla="*/ 1143830 w 1451228"/>
              <a:gd name="connsiteY4" fmla="*/ 171513 h 2163685"/>
              <a:gd name="connsiteX5" fmla="*/ 1084454 w 1451228"/>
              <a:gd name="connsiteY5" fmla="*/ 0 h 2163685"/>
              <a:gd name="connsiteX6" fmla="*/ 1451228 w 1451228"/>
              <a:gd name="connsiteY6" fmla="*/ 307398 h 2163685"/>
              <a:gd name="connsiteX7" fmla="*/ 1286335 w 1451228"/>
              <a:gd name="connsiteY7" fmla="*/ 757299 h 2163685"/>
              <a:gd name="connsiteX8" fmla="*/ 1238833 w 1451228"/>
              <a:gd name="connsiteY8" fmla="*/ 585789 h 2163685"/>
              <a:gd name="connsiteX9" fmla="*/ 863491 w 1451228"/>
              <a:gd name="connsiteY9" fmla="*/ 787669 h 2163685"/>
              <a:gd name="connsiteX10" fmla="*/ 481533 w 1451228"/>
              <a:gd name="connsiteY10" fmla="*/ 1169627 h 2163685"/>
              <a:gd name="connsiteX11" fmla="*/ 291528 w 1451228"/>
              <a:gd name="connsiteY11" fmla="*/ 1667323 h 2163685"/>
              <a:gd name="connsiteX12" fmla="*/ 34847 w 1451228"/>
              <a:gd name="connsiteY12" fmla="*/ 2163685 h 2163685"/>
              <a:gd name="connsiteX13" fmla="*/ 19755 w 1451228"/>
              <a:gd name="connsiteY13" fmla="*/ 1845453 h 2163685"/>
              <a:gd name="connsiteX0" fmla="*/ 19755 w 1451228"/>
              <a:gd name="connsiteY0" fmla="*/ 1845453 h 2163685"/>
              <a:gd name="connsiteX1" fmla="*/ 212979 w 1451228"/>
              <a:gd name="connsiteY1" fmla="*/ 1178033 h 2163685"/>
              <a:gd name="connsiteX2" fmla="*/ 554146 w 1451228"/>
              <a:gd name="connsiteY2" fmla="*/ 635238 h 2163685"/>
              <a:gd name="connsiteX3" fmla="*/ 894557 w 1451228"/>
              <a:gd name="connsiteY3" fmla="*/ 332255 h 2163685"/>
              <a:gd name="connsiteX4" fmla="*/ 1143830 w 1451228"/>
              <a:gd name="connsiteY4" fmla="*/ 171513 h 2163685"/>
              <a:gd name="connsiteX5" fmla="*/ 1084454 w 1451228"/>
              <a:gd name="connsiteY5" fmla="*/ 0 h 2163685"/>
              <a:gd name="connsiteX6" fmla="*/ 1451228 w 1451228"/>
              <a:gd name="connsiteY6" fmla="*/ 307398 h 2163685"/>
              <a:gd name="connsiteX7" fmla="*/ 1286335 w 1451228"/>
              <a:gd name="connsiteY7" fmla="*/ 757299 h 2163685"/>
              <a:gd name="connsiteX8" fmla="*/ 1238833 w 1451228"/>
              <a:gd name="connsiteY8" fmla="*/ 585789 h 2163685"/>
              <a:gd name="connsiteX9" fmla="*/ 863491 w 1451228"/>
              <a:gd name="connsiteY9" fmla="*/ 787669 h 2163685"/>
              <a:gd name="connsiteX10" fmla="*/ 481533 w 1451228"/>
              <a:gd name="connsiteY10" fmla="*/ 1169627 h 2163685"/>
              <a:gd name="connsiteX11" fmla="*/ 291528 w 1451228"/>
              <a:gd name="connsiteY11" fmla="*/ 1667323 h 2163685"/>
              <a:gd name="connsiteX12" fmla="*/ 34847 w 1451228"/>
              <a:gd name="connsiteY12" fmla="*/ 2163685 h 2163685"/>
              <a:gd name="connsiteX13" fmla="*/ 19755 w 1451228"/>
              <a:gd name="connsiteY13" fmla="*/ 1845453 h 2163685"/>
              <a:gd name="connsiteX0" fmla="*/ 19755 w 1451228"/>
              <a:gd name="connsiteY0" fmla="*/ 1845453 h 2163685"/>
              <a:gd name="connsiteX1" fmla="*/ 212979 w 1451228"/>
              <a:gd name="connsiteY1" fmla="*/ 1178033 h 2163685"/>
              <a:gd name="connsiteX2" fmla="*/ 554146 w 1451228"/>
              <a:gd name="connsiteY2" fmla="*/ 635238 h 2163685"/>
              <a:gd name="connsiteX3" fmla="*/ 894557 w 1451228"/>
              <a:gd name="connsiteY3" fmla="*/ 332255 h 2163685"/>
              <a:gd name="connsiteX4" fmla="*/ 1143830 w 1451228"/>
              <a:gd name="connsiteY4" fmla="*/ 171513 h 2163685"/>
              <a:gd name="connsiteX5" fmla="*/ 1084454 w 1451228"/>
              <a:gd name="connsiteY5" fmla="*/ 0 h 2163685"/>
              <a:gd name="connsiteX6" fmla="*/ 1451228 w 1451228"/>
              <a:gd name="connsiteY6" fmla="*/ 307398 h 2163685"/>
              <a:gd name="connsiteX7" fmla="*/ 1286335 w 1451228"/>
              <a:gd name="connsiteY7" fmla="*/ 757299 h 2163685"/>
              <a:gd name="connsiteX8" fmla="*/ 1238833 w 1451228"/>
              <a:gd name="connsiteY8" fmla="*/ 585789 h 2163685"/>
              <a:gd name="connsiteX9" fmla="*/ 863491 w 1451228"/>
              <a:gd name="connsiteY9" fmla="*/ 787669 h 2163685"/>
              <a:gd name="connsiteX10" fmla="*/ 481533 w 1451228"/>
              <a:gd name="connsiteY10" fmla="*/ 1169627 h 2163685"/>
              <a:gd name="connsiteX11" fmla="*/ 291528 w 1451228"/>
              <a:gd name="connsiteY11" fmla="*/ 1667323 h 2163685"/>
              <a:gd name="connsiteX12" fmla="*/ 34847 w 1451228"/>
              <a:gd name="connsiteY12" fmla="*/ 2163685 h 2163685"/>
              <a:gd name="connsiteX13" fmla="*/ 19755 w 1451228"/>
              <a:gd name="connsiteY13" fmla="*/ 1845453 h 2163685"/>
              <a:gd name="connsiteX0" fmla="*/ 19755 w 1451228"/>
              <a:gd name="connsiteY0" fmla="*/ 1845453 h 2163685"/>
              <a:gd name="connsiteX1" fmla="*/ 212979 w 1451228"/>
              <a:gd name="connsiteY1" fmla="*/ 1178033 h 2163685"/>
              <a:gd name="connsiteX2" fmla="*/ 554146 w 1451228"/>
              <a:gd name="connsiteY2" fmla="*/ 635238 h 2163685"/>
              <a:gd name="connsiteX3" fmla="*/ 894557 w 1451228"/>
              <a:gd name="connsiteY3" fmla="*/ 332255 h 2163685"/>
              <a:gd name="connsiteX4" fmla="*/ 1143830 w 1451228"/>
              <a:gd name="connsiteY4" fmla="*/ 171513 h 2163685"/>
              <a:gd name="connsiteX5" fmla="*/ 1084454 w 1451228"/>
              <a:gd name="connsiteY5" fmla="*/ 0 h 2163685"/>
              <a:gd name="connsiteX6" fmla="*/ 1451228 w 1451228"/>
              <a:gd name="connsiteY6" fmla="*/ 307398 h 2163685"/>
              <a:gd name="connsiteX7" fmla="*/ 1286335 w 1451228"/>
              <a:gd name="connsiteY7" fmla="*/ 757299 h 2163685"/>
              <a:gd name="connsiteX8" fmla="*/ 1238833 w 1451228"/>
              <a:gd name="connsiteY8" fmla="*/ 585789 h 2163685"/>
              <a:gd name="connsiteX9" fmla="*/ 863491 w 1451228"/>
              <a:gd name="connsiteY9" fmla="*/ 787669 h 2163685"/>
              <a:gd name="connsiteX10" fmla="*/ 481533 w 1451228"/>
              <a:gd name="connsiteY10" fmla="*/ 1169627 h 2163685"/>
              <a:gd name="connsiteX11" fmla="*/ 291528 w 1451228"/>
              <a:gd name="connsiteY11" fmla="*/ 1667323 h 2163685"/>
              <a:gd name="connsiteX12" fmla="*/ 34847 w 1451228"/>
              <a:gd name="connsiteY12" fmla="*/ 2163685 h 2163685"/>
              <a:gd name="connsiteX13" fmla="*/ 19755 w 1451228"/>
              <a:gd name="connsiteY13" fmla="*/ 1845453 h 2163685"/>
              <a:gd name="connsiteX0" fmla="*/ 19755 w 1451228"/>
              <a:gd name="connsiteY0" fmla="*/ 1845453 h 2163685"/>
              <a:gd name="connsiteX1" fmla="*/ 212979 w 1451228"/>
              <a:gd name="connsiteY1" fmla="*/ 1178033 h 2163685"/>
              <a:gd name="connsiteX2" fmla="*/ 554146 w 1451228"/>
              <a:gd name="connsiteY2" fmla="*/ 635238 h 2163685"/>
              <a:gd name="connsiteX3" fmla="*/ 894557 w 1451228"/>
              <a:gd name="connsiteY3" fmla="*/ 332255 h 2163685"/>
              <a:gd name="connsiteX4" fmla="*/ 1143830 w 1451228"/>
              <a:gd name="connsiteY4" fmla="*/ 171513 h 2163685"/>
              <a:gd name="connsiteX5" fmla="*/ 1084454 w 1451228"/>
              <a:gd name="connsiteY5" fmla="*/ 0 h 2163685"/>
              <a:gd name="connsiteX6" fmla="*/ 1451228 w 1451228"/>
              <a:gd name="connsiteY6" fmla="*/ 307398 h 2163685"/>
              <a:gd name="connsiteX7" fmla="*/ 1286335 w 1451228"/>
              <a:gd name="connsiteY7" fmla="*/ 757299 h 2163685"/>
              <a:gd name="connsiteX8" fmla="*/ 1238833 w 1451228"/>
              <a:gd name="connsiteY8" fmla="*/ 585789 h 2163685"/>
              <a:gd name="connsiteX9" fmla="*/ 863491 w 1451228"/>
              <a:gd name="connsiteY9" fmla="*/ 787669 h 2163685"/>
              <a:gd name="connsiteX10" fmla="*/ 496163 w 1451228"/>
              <a:gd name="connsiteY10" fmla="*/ 1162312 h 2163685"/>
              <a:gd name="connsiteX11" fmla="*/ 291528 w 1451228"/>
              <a:gd name="connsiteY11" fmla="*/ 1667323 h 2163685"/>
              <a:gd name="connsiteX12" fmla="*/ 34847 w 1451228"/>
              <a:gd name="connsiteY12" fmla="*/ 2163685 h 2163685"/>
              <a:gd name="connsiteX13" fmla="*/ 19755 w 1451228"/>
              <a:gd name="connsiteY13" fmla="*/ 1845453 h 2163685"/>
              <a:gd name="connsiteX0" fmla="*/ 19755 w 1451228"/>
              <a:gd name="connsiteY0" fmla="*/ 1845453 h 2163685"/>
              <a:gd name="connsiteX1" fmla="*/ 212979 w 1451228"/>
              <a:gd name="connsiteY1" fmla="*/ 1178033 h 2163685"/>
              <a:gd name="connsiteX2" fmla="*/ 554146 w 1451228"/>
              <a:gd name="connsiteY2" fmla="*/ 635238 h 2163685"/>
              <a:gd name="connsiteX3" fmla="*/ 894557 w 1451228"/>
              <a:gd name="connsiteY3" fmla="*/ 332255 h 2163685"/>
              <a:gd name="connsiteX4" fmla="*/ 1143830 w 1451228"/>
              <a:gd name="connsiteY4" fmla="*/ 171513 h 2163685"/>
              <a:gd name="connsiteX5" fmla="*/ 1084454 w 1451228"/>
              <a:gd name="connsiteY5" fmla="*/ 0 h 2163685"/>
              <a:gd name="connsiteX6" fmla="*/ 1451228 w 1451228"/>
              <a:gd name="connsiteY6" fmla="*/ 307398 h 2163685"/>
              <a:gd name="connsiteX7" fmla="*/ 1286335 w 1451228"/>
              <a:gd name="connsiteY7" fmla="*/ 757299 h 2163685"/>
              <a:gd name="connsiteX8" fmla="*/ 1238833 w 1451228"/>
              <a:gd name="connsiteY8" fmla="*/ 585789 h 2163685"/>
              <a:gd name="connsiteX9" fmla="*/ 863491 w 1451228"/>
              <a:gd name="connsiteY9" fmla="*/ 787669 h 2163685"/>
              <a:gd name="connsiteX10" fmla="*/ 496163 w 1451228"/>
              <a:gd name="connsiteY10" fmla="*/ 1162312 h 2163685"/>
              <a:gd name="connsiteX11" fmla="*/ 291528 w 1451228"/>
              <a:gd name="connsiteY11" fmla="*/ 1667323 h 2163685"/>
              <a:gd name="connsiteX12" fmla="*/ 34847 w 1451228"/>
              <a:gd name="connsiteY12" fmla="*/ 2163685 h 2163685"/>
              <a:gd name="connsiteX13" fmla="*/ 19755 w 1451228"/>
              <a:gd name="connsiteY13" fmla="*/ 1845453 h 2163685"/>
              <a:gd name="connsiteX0" fmla="*/ 19755 w 1451228"/>
              <a:gd name="connsiteY0" fmla="*/ 1845453 h 2163685"/>
              <a:gd name="connsiteX1" fmla="*/ 212979 w 1451228"/>
              <a:gd name="connsiteY1" fmla="*/ 1178033 h 2163685"/>
              <a:gd name="connsiteX2" fmla="*/ 554146 w 1451228"/>
              <a:gd name="connsiteY2" fmla="*/ 635238 h 2163685"/>
              <a:gd name="connsiteX3" fmla="*/ 894557 w 1451228"/>
              <a:gd name="connsiteY3" fmla="*/ 332255 h 2163685"/>
              <a:gd name="connsiteX4" fmla="*/ 1143830 w 1451228"/>
              <a:gd name="connsiteY4" fmla="*/ 171513 h 2163685"/>
              <a:gd name="connsiteX5" fmla="*/ 1084454 w 1451228"/>
              <a:gd name="connsiteY5" fmla="*/ 0 h 2163685"/>
              <a:gd name="connsiteX6" fmla="*/ 1451228 w 1451228"/>
              <a:gd name="connsiteY6" fmla="*/ 307398 h 2163685"/>
              <a:gd name="connsiteX7" fmla="*/ 1286335 w 1451228"/>
              <a:gd name="connsiteY7" fmla="*/ 757299 h 2163685"/>
              <a:gd name="connsiteX8" fmla="*/ 1238833 w 1451228"/>
              <a:gd name="connsiteY8" fmla="*/ 585789 h 2163685"/>
              <a:gd name="connsiteX9" fmla="*/ 863491 w 1451228"/>
              <a:gd name="connsiteY9" fmla="*/ 787669 h 2163685"/>
              <a:gd name="connsiteX10" fmla="*/ 496163 w 1451228"/>
              <a:gd name="connsiteY10" fmla="*/ 1162312 h 2163685"/>
              <a:gd name="connsiteX11" fmla="*/ 291528 w 1451228"/>
              <a:gd name="connsiteY11" fmla="*/ 1667323 h 2163685"/>
              <a:gd name="connsiteX12" fmla="*/ 34847 w 1451228"/>
              <a:gd name="connsiteY12" fmla="*/ 2163685 h 2163685"/>
              <a:gd name="connsiteX13" fmla="*/ 19755 w 1451228"/>
              <a:gd name="connsiteY13" fmla="*/ 1845453 h 2163685"/>
              <a:gd name="connsiteX0" fmla="*/ 19755 w 1451228"/>
              <a:gd name="connsiteY0" fmla="*/ 1845453 h 2163685"/>
              <a:gd name="connsiteX1" fmla="*/ 212979 w 1451228"/>
              <a:gd name="connsiteY1" fmla="*/ 1178033 h 2163685"/>
              <a:gd name="connsiteX2" fmla="*/ 554146 w 1451228"/>
              <a:gd name="connsiteY2" fmla="*/ 635238 h 2163685"/>
              <a:gd name="connsiteX3" fmla="*/ 894557 w 1451228"/>
              <a:gd name="connsiteY3" fmla="*/ 332255 h 2163685"/>
              <a:gd name="connsiteX4" fmla="*/ 1143830 w 1451228"/>
              <a:gd name="connsiteY4" fmla="*/ 171513 h 2163685"/>
              <a:gd name="connsiteX5" fmla="*/ 1084454 w 1451228"/>
              <a:gd name="connsiteY5" fmla="*/ 0 h 2163685"/>
              <a:gd name="connsiteX6" fmla="*/ 1451228 w 1451228"/>
              <a:gd name="connsiteY6" fmla="*/ 307398 h 2163685"/>
              <a:gd name="connsiteX7" fmla="*/ 1286335 w 1451228"/>
              <a:gd name="connsiteY7" fmla="*/ 757299 h 2163685"/>
              <a:gd name="connsiteX8" fmla="*/ 1238833 w 1451228"/>
              <a:gd name="connsiteY8" fmla="*/ 585789 h 2163685"/>
              <a:gd name="connsiteX9" fmla="*/ 863491 w 1451228"/>
              <a:gd name="connsiteY9" fmla="*/ 787669 h 2163685"/>
              <a:gd name="connsiteX10" fmla="*/ 496163 w 1451228"/>
              <a:gd name="connsiteY10" fmla="*/ 1162312 h 2163685"/>
              <a:gd name="connsiteX11" fmla="*/ 291528 w 1451228"/>
              <a:gd name="connsiteY11" fmla="*/ 1667323 h 2163685"/>
              <a:gd name="connsiteX12" fmla="*/ 34847 w 1451228"/>
              <a:gd name="connsiteY12" fmla="*/ 2163685 h 2163685"/>
              <a:gd name="connsiteX13" fmla="*/ 19755 w 1451228"/>
              <a:gd name="connsiteY13" fmla="*/ 1845453 h 2163685"/>
              <a:gd name="connsiteX0" fmla="*/ 19755 w 1451228"/>
              <a:gd name="connsiteY0" fmla="*/ 1845453 h 2163685"/>
              <a:gd name="connsiteX1" fmla="*/ 212979 w 1451228"/>
              <a:gd name="connsiteY1" fmla="*/ 1178033 h 2163685"/>
              <a:gd name="connsiteX2" fmla="*/ 554146 w 1451228"/>
              <a:gd name="connsiteY2" fmla="*/ 635238 h 2163685"/>
              <a:gd name="connsiteX3" fmla="*/ 894557 w 1451228"/>
              <a:gd name="connsiteY3" fmla="*/ 332255 h 2163685"/>
              <a:gd name="connsiteX4" fmla="*/ 1143830 w 1451228"/>
              <a:gd name="connsiteY4" fmla="*/ 171513 h 2163685"/>
              <a:gd name="connsiteX5" fmla="*/ 1084454 w 1451228"/>
              <a:gd name="connsiteY5" fmla="*/ 0 h 2163685"/>
              <a:gd name="connsiteX6" fmla="*/ 1451228 w 1451228"/>
              <a:gd name="connsiteY6" fmla="*/ 307398 h 2163685"/>
              <a:gd name="connsiteX7" fmla="*/ 1286335 w 1451228"/>
              <a:gd name="connsiteY7" fmla="*/ 757299 h 2163685"/>
              <a:gd name="connsiteX8" fmla="*/ 1238833 w 1451228"/>
              <a:gd name="connsiteY8" fmla="*/ 585789 h 2163685"/>
              <a:gd name="connsiteX9" fmla="*/ 863491 w 1451228"/>
              <a:gd name="connsiteY9" fmla="*/ 787669 h 2163685"/>
              <a:gd name="connsiteX10" fmla="*/ 496163 w 1451228"/>
              <a:gd name="connsiteY10" fmla="*/ 1162312 h 2163685"/>
              <a:gd name="connsiteX11" fmla="*/ 291528 w 1451228"/>
              <a:gd name="connsiteY11" fmla="*/ 1667323 h 2163685"/>
              <a:gd name="connsiteX12" fmla="*/ 34847 w 1451228"/>
              <a:gd name="connsiteY12" fmla="*/ 2163685 h 2163685"/>
              <a:gd name="connsiteX13" fmla="*/ 19755 w 1451228"/>
              <a:gd name="connsiteY13" fmla="*/ 1845453 h 2163685"/>
              <a:gd name="connsiteX0" fmla="*/ 19755 w 1451228"/>
              <a:gd name="connsiteY0" fmla="*/ 1845453 h 2163685"/>
              <a:gd name="connsiteX1" fmla="*/ 212979 w 1451228"/>
              <a:gd name="connsiteY1" fmla="*/ 1178033 h 2163685"/>
              <a:gd name="connsiteX2" fmla="*/ 554146 w 1451228"/>
              <a:gd name="connsiteY2" fmla="*/ 635238 h 2163685"/>
              <a:gd name="connsiteX3" fmla="*/ 894557 w 1451228"/>
              <a:gd name="connsiteY3" fmla="*/ 332255 h 2163685"/>
              <a:gd name="connsiteX4" fmla="*/ 1143830 w 1451228"/>
              <a:gd name="connsiteY4" fmla="*/ 171513 h 2163685"/>
              <a:gd name="connsiteX5" fmla="*/ 1084454 w 1451228"/>
              <a:gd name="connsiteY5" fmla="*/ 0 h 2163685"/>
              <a:gd name="connsiteX6" fmla="*/ 1451228 w 1451228"/>
              <a:gd name="connsiteY6" fmla="*/ 307398 h 2163685"/>
              <a:gd name="connsiteX7" fmla="*/ 1286335 w 1451228"/>
              <a:gd name="connsiteY7" fmla="*/ 757299 h 2163685"/>
              <a:gd name="connsiteX8" fmla="*/ 1246149 w 1451228"/>
              <a:gd name="connsiteY8" fmla="*/ 607734 h 2163685"/>
              <a:gd name="connsiteX9" fmla="*/ 863491 w 1451228"/>
              <a:gd name="connsiteY9" fmla="*/ 787669 h 2163685"/>
              <a:gd name="connsiteX10" fmla="*/ 496163 w 1451228"/>
              <a:gd name="connsiteY10" fmla="*/ 1162312 h 2163685"/>
              <a:gd name="connsiteX11" fmla="*/ 291528 w 1451228"/>
              <a:gd name="connsiteY11" fmla="*/ 1667323 h 2163685"/>
              <a:gd name="connsiteX12" fmla="*/ 34847 w 1451228"/>
              <a:gd name="connsiteY12" fmla="*/ 2163685 h 2163685"/>
              <a:gd name="connsiteX13" fmla="*/ 19755 w 1451228"/>
              <a:gd name="connsiteY13" fmla="*/ 1845453 h 2163685"/>
              <a:gd name="connsiteX0" fmla="*/ 19755 w 1451228"/>
              <a:gd name="connsiteY0" fmla="*/ 1845453 h 2163685"/>
              <a:gd name="connsiteX1" fmla="*/ 212979 w 1451228"/>
              <a:gd name="connsiteY1" fmla="*/ 1178033 h 2163685"/>
              <a:gd name="connsiteX2" fmla="*/ 554146 w 1451228"/>
              <a:gd name="connsiteY2" fmla="*/ 635238 h 2163685"/>
              <a:gd name="connsiteX3" fmla="*/ 894557 w 1451228"/>
              <a:gd name="connsiteY3" fmla="*/ 332255 h 2163685"/>
              <a:gd name="connsiteX4" fmla="*/ 1143830 w 1451228"/>
              <a:gd name="connsiteY4" fmla="*/ 171513 h 2163685"/>
              <a:gd name="connsiteX5" fmla="*/ 1084454 w 1451228"/>
              <a:gd name="connsiteY5" fmla="*/ 0 h 2163685"/>
              <a:gd name="connsiteX6" fmla="*/ 1451228 w 1451228"/>
              <a:gd name="connsiteY6" fmla="*/ 307398 h 2163685"/>
              <a:gd name="connsiteX7" fmla="*/ 1286335 w 1451228"/>
              <a:gd name="connsiteY7" fmla="*/ 757299 h 2163685"/>
              <a:gd name="connsiteX8" fmla="*/ 1253464 w 1451228"/>
              <a:gd name="connsiteY8" fmla="*/ 585788 h 2163685"/>
              <a:gd name="connsiteX9" fmla="*/ 863491 w 1451228"/>
              <a:gd name="connsiteY9" fmla="*/ 787669 h 2163685"/>
              <a:gd name="connsiteX10" fmla="*/ 496163 w 1451228"/>
              <a:gd name="connsiteY10" fmla="*/ 1162312 h 2163685"/>
              <a:gd name="connsiteX11" fmla="*/ 291528 w 1451228"/>
              <a:gd name="connsiteY11" fmla="*/ 1667323 h 2163685"/>
              <a:gd name="connsiteX12" fmla="*/ 34847 w 1451228"/>
              <a:gd name="connsiteY12" fmla="*/ 2163685 h 2163685"/>
              <a:gd name="connsiteX13" fmla="*/ 19755 w 1451228"/>
              <a:gd name="connsiteY13" fmla="*/ 1845453 h 2163685"/>
              <a:gd name="connsiteX0" fmla="*/ 19755 w 1451228"/>
              <a:gd name="connsiteY0" fmla="*/ 1845453 h 2163685"/>
              <a:gd name="connsiteX1" fmla="*/ 212979 w 1451228"/>
              <a:gd name="connsiteY1" fmla="*/ 1178033 h 2163685"/>
              <a:gd name="connsiteX2" fmla="*/ 554146 w 1451228"/>
              <a:gd name="connsiteY2" fmla="*/ 635238 h 2163685"/>
              <a:gd name="connsiteX3" fmla="*/ 894557 w 1451228"/>
              <a:gd name="connsiteY3" fmla="*/ 332255 h 2163685"/>
              <a:gd name="connsiteX4" fmla="*/ 1143830 w 1451228"/>
              <a:gd name="connsiteY4" fmla="*/ 171513 h 2163685"/>
              <a:gd name="connsiteX5" fmla="*/ 1084454 w 1451228"/>
              <a:gd name="connsiteY5" fmla="*/ 0 h 2163685"/>
              <a:gd name="connsiteX6" fmla="*/ 1451228 w 1451228"/>
              <a:gd name="connsiteY6" fmla="*/ 307398 h 2163685"/>
              <a:gd name="connsiteX7" fmla="*/ 1286335 w 1451228"/>
              <a:gd name="connsiteY7" fmla="*/ 757299 h 2163685"/>
              <a:gd name="connsiteX8" fmla="*/ 1253464 w 1451228"/>
              <a:gd name="connsiteY8" fmla="*/ 585788 h 2163685"/>
              <a:gd name="connsiteX9" fmla="*/ 863491 w 1451228"/>
              <a:gd name="connsiteY9" fmla="*/ 787669 h 2163685"/>
              <a:gd name="connsiteX10" fmla="*/ 496163 w 1451228"/>
              <a:gd name="connsiteY10" fmla="*/ 1162312 h 2163685"/>
              <a:gd name="connsiteX11" fmla="*/ 291528 w 1451228"/>
              <a:gd name="connsiteY11" fmla="*/ 1667323 h 2163685"/>
              <a:gd name="connsiteX12" fmla="*/ 34847 w 1451228"/>
              <a:gd name="connsiteY12" fmla="*/ 2163685 h 2163685"/>
              <a:gd name="connsiteX13" fmla="*/ 19755 w 1451228"/>
              <a:gd name="connsiteY13" fmla="*/ 1845453 h 2163685"/>
              <a:gd name="connsiteX0" fmla="*/ 19755 w 1451228"/>
              <a:gd name="connsiteY0" fmla="*/ 1845453 h 2163685"/>
              <a:gd name="connsiteX1" fmla="*/ 212979 w 1451228"/>
              <a:gd name="connsiteY1" fmla="*/ 1178033 h 2163685"/>
              <a:gd name="connsiteX2" fmla="*/ 554146 w 1451228"/>
              <a:gd name="connsiteY2" fmla="*/ 635238 h 2163685"/>
              <a:gd name="connsiteX3" fmla="*/ 894557 w 1451228"/>
              <a:gd name="connsiteY3" fmla="*/ 332255 h 2163685"/>
              <a:gd name="connsiteX4" fmla="*/ 1143830 w 1451228"/>
              <a:gd name="connsiteY4" fmla="*/ 171513 h 2163685"/>
              <a:gd name="connsiteX5" fmla="*/ 1084454 w 1451228"/>
              <a:gd name="connsiteY5" fmla="*/ 0 h 2163685"/>
              <a:gd name="connsiteX6" fmla="*/ 1451228 w 1451228"/>
              <a:gd name="connsiteY6" fmla="*/ 307398 h 2163685"/>
              <a:gd name="connsiteX7" fmla="*/ 1286335 w 1451228"/>
              <a:gd name="connsiteY7" fmla="*/ 757299 h 2163685"/>
              <a:gd name="connsiteX8" fmla="*/ 1253464 w 1451228"/>
              <a:gd name="connsiteY8" fmla="*/ 585788 h 2163685"/>
              <a:gd name="connsiteX9" fmla="*/ 863491 w 1451228"/>
              <a:gd name="connsiteY9" fmla="*/ 787669 h 2163685"/>
              <a:gd name="connsiteX10" fmla="*/ 496163 w 1451228"/>
              <a:gd name="connsiteY10" fmla="*/ 1162312 h 2163685"/>
              <a:gd name="connsiteX11" fmla="*/ 291528 w 1451228"/>
              <a:gd name="connsiteY11" fmla="*/ 1667323 h 2163685"/>
              <a:gd name="connsiteX12" fmla="*/ 34847 w 1451228"/>
              <a:gd name="connsiteY12" fmla="*/ 2163685 h 2163685"/>
              <a:gd name="connsiteX13" fmla="*/ 19755 w 1451228"/>
              <a:gd name="connsiteY13" fmla="*/ 1845453 h 2163685"/>
              <a:gd name="connsiteX0" fmla="*/ 19755 w 1451228"/>
              <a:gd name="connsiteY0" fmla="*/ 1845453 h 2163685"/>
              <a:gd name="connsiteX1" fmla="*/ 212979 w 1451228"/>
              <a:gd name="connsiteY1" fmla="*/ 1178033 h 2163685"/>
              <a:gd name="connsiteX2" fmla="*/ 554146 w 1451228"/>
              <a:gd name="connsiteY2" fmla="*/ 635238 h 2163685"/>
              <a:gd name="connsiteX3" fmla="*/ 894557 w 1451228"/>
              <a:gd name="connsiteY3" fmla="*/ 332255 h 2163685"/>
              <a:gd name="connsiteX4" fmla="*/ 1143830 w 1451228"/>
              <a:gd name="connsiteY4" fmla="*/ 171513 h 2163685"/>
              <a:gd name="connsiteX5" fmla="*/ 1084454 w 1451228"/>
              <a:gd name="connsiteY5" fmla="*/ 0 h 2163685"/>
              <a:gd name="connsiteX6" fmla="*/ 1451228 w 1451228"/>
              <a:gd name="connsiteY6" fmla="*/ 307398 h 2163685"/>
              <a:gd name="connsiteX7" fmla="*/ 1286335 w 1451228"/>
              <a:gd name="connsiteY7" fmla="*/ 757299 h 2163685"/>
              <a:gd name="connsiteX8" fmla="*/ 1253464 w 1451228"/>
              <a:gd name="connsiteY8" fmla="*/ 585788 h 2163685"/>
              <a:gd name="connsiteX9" fmla="*/ 863491 w 1451228"/>
              <a:gd name="connsiteY9" fmla="*/ 787669 h 2163685"/>
              <a:gd name="connsiteX10" fmla="*/ 496163 w 1451228"/>
              <a:gd name="connsiteY10" fmla="*/ 1162312 h 2163685"/>
              <a:gd name="connsiteX11" fmla="*/ 291528 w 1451228"/>
              <a:gd name="connsiteY11" fmla="*/ 1667323 h 2163685"/>
              <a:gd name="connsiteX12" fmla="*/ 34847 w 1451228"/>
              <a:gd name="connsiteY12" fmla="*/ 2163685 h 2163685"/>
              <a:gd name="connsiteX13" fmla="*/ 19755 w 1451228"/>
              <a:gd name="connsiteY13" fmla="*/ 1845453 h 2163685"/>
              <a:gd name="connsiteX0" fmla="*/ 19755 w 1451228"/>
              <a:gd name="connsiteY0" fmla="*/ 1808877 h 2127109"/>
              <a:gd name="connsiteX1" fmla="*/ 212979 w 1451228"/>
              <a:gd name="connsiteY1" fmla="*/ 1141457 h 2127109"/>
              <a:gd name="connsiteX2" fmla="*/ 554146 w 1451228"/>
              <a:gd name="connsiteY2" fmla="*/ 598662 h 2127109"/>
              <a:gd name="connsiteX3" fmla="*/ 894557 w 1451228"/>
              <a:gd name="connsiteY3" fmla="*/ 295679 h 2127109"/>
              <a:gd name="connsiteX4" fmla="*/ 1143830 w 1451228"/>
              <a:gd name="connsiteY4" fmla="*/ 134937 h 2127109"/>
              <a:gd name="connsiteX5" fmla="*/ 1106399 w 1451228"/>
              <a:gd name="connsiteY5" fmla="*/ 0 h 2127109"/>
              <a:gd name="connsiteX6" fmla="*/ 1451228 w 1451228"/>
              <a:gd name="connsiteY6" fmla="*/ 270822 h 2127109"/>
              <a:gd name="connsiteX7" fmla="*/ 1286335 w 1451228"/>
              <a:gd name="connsiteY7" fmla="*/ 720723 h 2127109"/>
              <a:gd name="connsiteX8" fmla="*/ 1253464 w 1451228"/>
              <a:gd name="connsiteY8" fmla="*/ 549212 h 2127109"/>
              <a:gd name="connsiteX9" fmla="*/ 863491 w 1451228"/>
              <a:gd name="connsiteY9" fmla="*/ 751093 h 2127109"/>
              <a:gd name="connsiteX10" fmla="*/ 496163 w 1451228"/>
              <a:gd name="connsiteY10" fmla="*/ 1125736 h 2127109"/>
              <a:gd name="connsiteX11" fmla="*/ 291528 w 1451228"/>
              <a:gd name="connsiteY11" fmla="*/ 1630747 h 2127109"/>
              <a:gd name="connsiteX12" fmla="*/ 34847 w 1451228"/>
              <a:gd name="connsiteY12" fmla="*/ 2127109 h 2127109"/>
              <a:gd name="connsiteX13" fmla="*/ 19755 w 1451228"/>
              <a:gd name="connsiteY13" fmla="*/ 1808877 h 2127109"/>
              <a:gd name="connsiteX0" fmla="*/ 19755 w 1451228"/>
              <a:gd name="connsiteY0" fmla="*/ 1808877 h 2127109"/>
              <a:gd name="connsiteX1" fmla="*/ 212979 w 1451228"/>
              <a:gd name="connsiteY1" fmla="*/ 1141457 h 2127109"/>
              <a:gd name="connsiteX2" fmla="*/ 554146 w 1451228"/>
              <a:gd name="connsiteY2" fmla="*/ 598662 h 2127109"/>
              <a:gd name="connsiteX3" fmla="*/ 894557 w 1451228"/>
              <a:gd name="connsiteY3" fmla="*/ 295679 h 2127109"/>
              <a:gd name="connsiteX4" fmla="*/ 1143830 w 1451228"/>
              <a:gd name="connsiteY4" fmla="*/ 134937 h 2127109"/>
              <a:gd name="connsiteX5" fmla="*/ 1106399 w 1451228"/>
              <a:gd name="connsiteY5" fmla="*/ 0 h 2127109"/>
              <a:gd name="connsiteX6" fmla="*/ 1451228 w 1451228"/>
              <a:gd name="connsiteY6" fmla="*/ 270822 h 2127109"/>
              <a:gd name="connsiteX7" fmla="*/ 1300965 w 1451228"/>
              <a:gd name="connsiteY7" fmla="*/ 684147 h 2127109"/>
              <a:gd name="connsiteX8" fmla="*/ 1253464 w 1451228"/>
              <a:gd name="connsiteY8" fmla="*/ 549212 h 2127109"/>
              <a:gd name="connsiteX9" fmla="*/ 863491 w 1451228"/>
              <a:gd name="connsiteY9" fmla="*/ 751093 h 2127109"/>
              <a:gd name="connsiteX10" fmla="*/ 496163 w 1451228"/>
              <a:gd name="connsiteY10" fmla="*/ 1125736 h 2127109"/>
              <a:gd name="connsiteX11" fmla="*/ 291528 w 1451228"/>
              <a:gd name="connsiteY11" fmla="*/ 1630747 h 2127109"/>
              <a:gd name="connsiteX12" fmla="*/ 34847 w 1451228"/>
              <a:gd name="connsiteY12" fmla="*/ 2127109 h 2127109"/>
              <a:gd name="connsiteX13" fmla="*/ 19755 w 1451228"/>
              <a:gd name="connsiteY13" fmla="*/ 1808877 h 2127109"/>
              <a:gd name="connsiteX0" fmla="*/ 19755 w 1451228"/>
              <a:gd name="connsiteY0" fmla="*/ 1808877 h 2127109"/>
              <a:gd name="connsiteX1" fmla="*/ 212979 w 1451228"/>
              <a:gd name="connsiteY1" fmla="*/ 1141457 h 2127109"/>
              <a:gd name="connsiteX2" fmla="*/ 554146 w 1451228"/>
              <a:gd name="connsiteY2" fmla="*/ 598662 h 2127109"/>
              <a:gd name="connsiteX3" fmla="*/ 894557 w 1451228"/>
              <a:gd name="connsiteY3" fmla="*/ 295679 h 2127109"/>
              <a:gd name="connsiteX4" fmla="*/ 1143830 w 1451228"/>
              <a:gd name="connsiteY4" fmla="*/ 134937 h 2127109"/>
              <a:gd name="connsiteX5" fmla="*/ 1106399 w 1451228"/>
              <a:gd name="connsiteY5" fmla="*/ 0 h 2127109"/>
              <a:gd name="connsiteX6" fmla="*/ 1451228 w 1451228"/>
              <a:gd name="connsiteY6" fmla="*/ 270822 h 2127109"/>
              <a:gd name="connsiteX7" fmla="*/ 1300965 w 1451228"/>
              <a:gd name="connsiteY7" fmla="*/ 684147 h 2127109"/>
              <a:gd name="connsiteX8" fmla="*/ 1253464 w 1451228"/>
              <a:gd name="connsiteY8" fmla="*/ 549212 h 2127109"/>
              <a:gd name="connsiteX9" fmla="*/ 863491 w 1451228"/>
              <a:gd name="connsiteY9" fmla="*/ 751093 h 2127109"/>
              <a:gd name="connsiteX10" fmla="*/ 496163 w 1451228"/>
              <a:gd name="connsiteY10" fmla="*/ 1125736 h 2127109"/>
              <a:gd name="connsiteX11" fmla="*/ 429976 w 1451228"/>
              <a:gd name="connsiteY11" fmla="*/ 1689652 h 2127109"/>
              <a:gd name="connsiteX12" fmla="*/ 34847 w 1451228"/>
              <a:gd name="connsiteY12" fmla="*/ 2127109 h 2127109"/>
              <a:gd name="connsiteX13" fmla="*/ 19755 w 1451228"/>
              <a:gd name="connsiteY13" fmla="*/ 1808877 h 2127109"/>
              <a:gd name="connsiteX0" fmla="*/ 10439 w 1441912"/>
              <a:gd name="connsiteY0" fmla="*/ 1808877 h 2162452"/>
              <a:gd name="connsiteX1" fmla="*/ 203663 w 1441912"/>
              <a:gd name="connsiteY1" fmla="*/ 1141457 h 2162452"/>
              <a:gd name="connsiteX2" fmla="*/ 544830 w 1441912"/>
              <a:gd name="connsiteY2" fmla="*/ 598662 h 2162452"/>
              <a:gd name="connsiteX3" fmla="*/ 885241 w 1441912"/>
              <a:gd name="connsiteY3" fmla="*/ 295679 h 2162452"/>
              <a:gd name="connsiteX4" fmla="*/ 1134514 w 1441912"/>
              <a:gd name="connsiteY4" fmla="*/ 134937 h 2162452"/>
              <a:gd name="connsiteX5" fmla="*/ 1097083 w 1441912"/>
              <a:gd name="connsiteY5" fmla="*/ 0 h 2162452"/>
              <a:gd name="connsiteX6" fmla="*/ 1441912 w 1441912"/>
              <a:gd name="connsiteY6" fmla="*/ 270822 h 2162452"/>
              <a:gd name="connsiteX7" fmla="*/ 1291649 w 1441912"/>
              <a:gd name="connsiteY7" fmla="*/ 684147 h 2162452"/>
              <a:gd name="connsiteX8" fmla="*/ 1244148 w 1441912"/>
              <a:gd name="connsiteY8" fmla="*/ 549212 h 2162452"/>
              <a:gd name="connsiteX9" fmla="*/ 854175 w 1441912"/>
              <a:gd name="connsiteY9" fmla="*/ 751093 h 2162452"/>
              <a:gd name="connsiteX10" fmla="*/ 486847 w 1441912"/>
              <a:gd name="connsiteY10" fmla="*/ 1125736 h 2162452"/>
              <a:gd name="connsiteX11" fmla="*/ 420660 w 1441912"/>
              <a:gd name="connsiteY11" fmla="*/ 1689652 h 2162452"/>
              <a:gd name="connsiteX12" fmla="*/ 71681 w 1441912"/>
              <a:gd name="connsiteY12" fmla="*/ 2162452 h 2162452"/>
              <a:gd name="connsiteX13" fmla="*/ 10439 w 1441912"/>
              <a:gd name="connsiteY13" fmla="*/ 1808877 h 2162452"/>
              <a:gd name="connsiteX0" fmla="*/ 10439 w 1441912"/>
              <a:gd name="connsiteY0" fmla="*/ 1808877 h 2162452"/>
              <a:gd name="connsiteX1" fmla="*/ 203663 w 1441912"/>
              <a:gd name="connsiteY1" fmla="*/ 1141457 h 2162452"/>
              <a:gd name="connsiteX2" fmla="*/ 544830 w 1441912"/>
              <a:gd name="connsiteY2" fmla="*/ 598662 h 2162452"/>
              <a:gd name="connsiteX3" fmla="*/ 885241 w 1441912"/>
              <a:gd name="connsiteY3" fmla="*/ 295679 h 2162452"/>
              <a:gd name="connsiteX4" fmla="*/ 1134514 w 1441912"/>
              <a:gd name="connsiteY4" fmla="*/ 134937 h 2162452"/>
              <a:gd name="connsiteX5" fmla="*/ 1097083 w 1441912"/>
              <a:gd name="connsiteY5" fmla="*/ 0 h 2162452"/>
              <a:gd name="connsiteX6" fmla="*/ 1441912 w 1441912"/>
              <a:gd name="connsiteY6" fmla="*/ 270822 h 2162452"/>
              <a:gd name="connsiteX7" fmla="*/ 1291649 w 1441912"/>
              <a:gd name="connsiteY7" fmla="*/ 684147 h 2162452"/>
              <a:gd name="connsiteX8" fmla="*/ 1244148 w 1441912"/>
              <a:gd name="connsiteY8" fmla="*/ 549212 h 2162452"/>
              <a:gd name="connsiteX9" fmla="*/ 854175 w 1441912"/>
              <a:gd name="connsiteY9" fmla="*/ 751093 h 2162452"/>
              <a:gd name="connsiteX10" fmla="*/ 686826 w 1441912"/>
              <a:gd name="connsiteY10" fmla="*/ 1243547 h 2162452"/>
              <a:gd name="connsiteX11" fmla="*/ 420660 w 1441912"/>
              <a:gd name="connsiteY11" fmla="*/ 1689652 h 2162452"/>
              <a:gd name="connsiteX12" fmla="*/ 71681 w 1441912"/>
              <a:gd name="connsiteY12" fmla="*/ 2162452 h 2162452"/>
              <a:gd name="connsiteX13" fmla="*/ 10439 w 1441912"/>
              <a:gd name="connsiteY13" fmla="*/ 1808877 h 2162452"/>
              <a:gd name="connsiteX0" fmla="*/ 10439 w 1441912"/>
              <a:gd name="connsiteY0" fmla="*/ 1808877 h 2162452"/>
              <a:gd name="connsiteX1" fmla="*/ 203663 w 1441912"/>
              <a:gd name="connsiteY1" fmla="*/ 1141457 h 2162452"/>
              <a:gd name="connsiteX2" fmla="*/ 544830 w 1441912"/>
              <a:gd name="connsiteY2" fmla="*/ 598662 h 2162452"/>
              <a:gd name="connsiteX3" fmla="*/ 885241 w 1441912"/>
              <a:gd name="connsiteY3" fmla="*/ 295679 h 2162452"/>
              <a:gd name="connsiteX4" fmla="*/ 1134514 w 1441912"/>
              <a:gd name="connsiteY4" fmla="*/ 134937 h 2162452"/>
              <a:gd name="connsiteX5" fmla="*/ 1097083 w 1441912"/>
              <a:gd name="connsiteY5" fmla="*/ 0 h 2162452"/>
              <a:gd name="connsiteX6" fmla="*/ 1441912 w 1441912"/>
              <a:gd name="connsiteY6" fmla="*/ 270822 h 2162452"/>
              <a:gd name="connsiteX7" fmla="*/ 1291649 w 1441912"/>
              <a:gd name="connsiteY7" fmla="*/ 684147 h 2162452"/>
              <a:gd name="connsiteX8" fmla="*/ 1244148 w 1441912"/>
              <a:gd name="connsiteY8" fmla="*/ 549212 h 2162452"/>
              <a:gd name="connsiteX9" fmla="*/ 1038772 w 1441912"/>
              <a:gd name="connsiteY9" fmla="*/ 868904 h 2162452"/>
              <a:gd name="connsiteX10" fmla="*/ 686826 w 1441912"/>
              <a:gd name="connsiteY10" fmla="*/ 1243547 h 2162452"/>
              <a:gd name="connsiteX11" fmla="*/ 420660 w 1441912"/>
              <a:gd name="connsiteY11" fmla="*/ 1689652 h 2162452"/>
              <a:gd name="connsiteX12" fmla="*/ 71681 w 1441912"/>
              <a:gd name="connsiteY12" fmla="*/ 2162452 h 2162452"/>
              <a:gd name="connsiteX13" fmla="*/ 10439 w 1441912"/>
              <a:gd name="connsiteY13" fmla="*/ 1808877 h 2162452"/>
              <a:gd name="connsiteX0" fmla="*/ 10439 w 1764955"/>
              <a:gd name="connsiteY0" fmla="*/ 1808877 h 2162452"/>
              <a:gd name="connsiteX1" fmla="*/ 203663 w 1764955"/>
              <a:gd name="connsiteY1" fmla="*/ 1141457 h 2162452"/>
              <a:gd name="connsiteX2" fmla="*/ 544830 w 1764955"/>
              <a:gd name="connsiteY2" fmla="*/ 598662 h 2162452"/>
              <a:gd name="connsiteX3" fmla="*/ 885241 w 1764955"/>
              <a:gd name="connsiteY3" fmla="*/ 295679 h 2162452"/>
              <a:gd name="connsiteX4" fmla="*/ 1134514 w 1764955"/>
              <a:gd name="connsiteY4" fmla="*/ 134937 h 2162452"/>
              <a:gd name="connsiteX5" fmla="*/ 1097083 w 1764955"/>
              <a:gd name="connsiteY5" fmla="*/ 0 h 2162452"/>
              <a:gd name="connsiteX6" fmla="*/ 1764955 w 1764955"/>
              <a:gd name="connsiteY6" fmla="*/ 94105 h 2162452"/>
              <a:gd name="connsiteX7" fmla="*/ 1291649 w 1764955"/>
              <a:gd name="connsiteY7" fmla="*/ 684147 h 2162452"/>
              <a:gd name="connsiteX8" fmla="*/ 1244148 w 1764955"/>
              <a:gd name="connsiteY8" fmla="*/ 549212 h 2162452"/>
              <a:gd name="connsiteX9" fmla="*/ 1038772 w 1764955"/>
              <a:gd name="connsiteY9" fmla="*/ 868904 h 2162452"/>
              <a:gd name="connsiteX10" fmla="*/ 686826 w 1764955"/>
              <a:gd name="connsiteY10" fmla="*/ 1243547 h 2162452"/>
              <a:gd name="connsiteX11" fmla="*/ 420660 w 1764955"/>
              <a:gd name="connsiteY11" fmla="*/ 1689652 h 2162452"/>
              <a:gd name="connsiteX12" fmla="*/ 71681 w 1764955"/>
              <a:gd name="connsiteY12" fmla="*/ 2162452 h 2162452"/>
              <a:gd name="connsiteX13" fmla="*/ 10439 w 1764955"/>
              <a:gd name="connsiteY13" fmla="*/ 1808877 h 2162452"/>
              <a:gd name="connsiteX0" fmla="*/ 10439 w 1764955"/>
              <a:gd name="connsiteY0" fmla="*/ 1808877 h 2162452"/>
              <a:gd name="connsiteX1" fmla="*/ 203663 w 1764955"/>
              <a:gd name="connsiteY1" fmla="*/ 1141457 h 2162452"/>
              <a:gd name="connsiteX2" fmla="*/ 544830 w 1764955"/>
              <a:gd name="connsiteY2" fmla="*/ 598662 h 2162452"/>
              <a:gd name="connsiteX3" fmla="*/ 885241 w 1764955"/>
              <a:gd name="connsiteY3" fmla="*/ 295679 h 2162452"/>
              <a:gd name="connsiteX4" fmla="*/ 1134514 w 1764955"/>
              <a:gd name="connsiteY4" fmla="*/ 134937 h 2162452"/>
              <a:gd name="connsiteX5" fmla="*/ 1097083 w 1764955"/>
              <a:gd name="connsiteY5" fmla="*/ 0 h 2162452"/>
              <a:gd name="connsiteX6" fmla="*/ 1764955 w 1764955"/>
              <a:gd name="connsiteY6" fmla="*/ 94105 h 2162452"/>
              <a:gd name="connsiteX7" fmla="*/ 1614695 w 1764955"/>
              <a:gd name="connsiteY7" fmla="*/ 707709 h 2162452"/>
              <a:gd name="connsiteX8" fmla="*/ 1244148 w 1764955"/>
              <a:gd name="connsiteY8" fmla="*/ 549212 h 2162452"/>
              <a:gd name="connsiteX9" fmla="*/ 1038772 w 1764955"/>
              <a:gd name="connsiteY9" fmla="*/ 868904 h 2162452"/>
              <a:gd name="connsiteX10" fmla="*/ 686826 w 1764955"/>
              <a:gd name="connsiteY10" fmla="*/ 1243547 h 2162452"/>
              <a:gd name="connsiteX11" fmla="*/ 420660 w 1764955"/>
              <a:gd name="connsiteY11" fmla="*/ 1689652 h 2162452"/>
              <a:gd name="connsiteX12" fmla="*/ 71681 w 1764955"/>
              <a:gd name="connsiteY12" fmla="*/ 2162452 h 2162452"/>
              <a:gd name="connsiteX13" fmla="*/ 10439 w 1764955"/>
              <a:gd name="connsiteY13" fmla="*/ 1808877 h 2162452"/>
              <a:gd name="connsiteX0" fmla="*/ 10439 w 1764955"/>
              <a:gd name="connsiteY0" fmla="*/ 1808877 h 2162452"/>
              <a:gd name="connsiteX1" fmla="*/ 203663 w 1764955"/>
              <a:gd name="connsiteY1" fmla="*/ 1141457 h 2162452"/>
              <a:gd name="connsiteX2" fmla="*/ 544830 w 1764955"/>
              <a:gd name="connsiteY2" fmla="*/ 598662 h 2162452"/>
              <a:gd name="connsiteX3" fmla="*/ 885241 w 1764955"/>
              <a:gd name="connsiteY3" fmla="*/ 295679 h 2162452"/>
              <a:gd name="connsiteX4" fmla="*/ 1134514 w 1764955"/>
              <a:gd name="connsiteY4" fmla="*/ 134937 h 2162452"/>
              <a:gd name="connsiteX5" fmla="*/ 1097083 w 1764955"/>
              <a:gd name="connsiteY5" fmla="*/ 0 h 2162452"/>
              <a:gd name="connsiteX6" fmla="*/ 1764955 w 1764955"/>
              <a:gd name="connsiteY6" fmla="*/ 94105 h 2162452"/>
              <a:gd name="connsiteX7" fmla="*/ 1614695 w 1764955"/>
              <a:gd name="connsiteY7" fmla="*/ 707709 h 2162452"/>
              <a:gd name="connsiteX8" fmla="*/ 1505660 w 1764955"/>
              <a:gd name="connsiteY8" fmla="*/ 572774 h 2162452"/>
              <a:gd name="connsiteX9" fmla="*/ 1038772 w 1764955"/>
              <a:gd name="connsiteY9" fmla="*/ 868904 h 2162452"/>
              <a:gd name="connsiteX10" fmla="*/ 686826 w 1764955"/>
              <a:gd name="connsiteY10" fmla="*/ 1243547 h 2162452"/>
              <a:gd name="connsiteX11" fmla="*/ 420660 w 1764955"/>
              <a:gd name="connsiteY11" fmla="*/ 1689652 h 2162452"/>
              <a:gd name="connsiteX12" fmla="*/ 71681 w 1764955"/>
              <a:gd name="connsiteY12" fmla="*/ 2162452 h 2162452"/>
              <a:gd name="connsiteX13" fmla="*/ 10439 w 1764955"/>
              <a:gd name="connsiteY13" fmla="*/ 1808877 h 2162452"/>
              <a:gd name="connsiteX0" fmla="*/ 10439 w 1764955"/>
              <a:gd name="connsiteY0" fmla="*/ 1808877 h 2162452"/>
              <a:gd name="connsiteX1" fmla="*/ 203663 w 1764955"/>
              <a:gd name="connsiteY1" fmla="*/ 1141457 h 2162452"/>
              <a:gd name="connsiteX2" fmla="*/ 544830 w 1764955"/>
              <a:gd name="connsiteY2" fmla="*/ 598662 h 2162452"/>
              <a:gd name="connsiteX3" fmla="*/ 885241 w 1764955"/>
              <a:gd name="connsiteY3" fmla="*/ 295679 h 2162452"/>
              <a:gd name="connsiteX4" fmla="*/ 1134514 w 1764955"/>
              <a:gd name="connsiteY4" fmla="*/ 134937 h 2162452"/>
              <a:gd name="connsiteX5" fmla="*/ 1097083 w 1764955"/>
              <a:gd name="connsiteY5" fmla="*/ 0 h 2162452"/>
              <a:gd name="connsiteX6" fmla="*/ 1764955 w 1764955"/>
              <a:gd name="connsiteY6" fmla="*/ 94105 h 2162452"/>
              <a:gd name="connsiteX7" fmla="*/ 1645461 w 1764955"/>
              <a:gd name="connsiteY7" fmla="*/ 790177 h 2162452"/>
              <a:gd name="connsiteX8" fmla="*/ 1505660 w 1764955"/>
              <a:gd name="connsiteY8" fmla="*/ 572774 h 2162452"/>
              <a:gd name="connsiteX9" fmla="*/ 1038772 w 1764955"/>
              <a:gd name="connsiteY9" fmla="*/ 868904 h 2162452"/>
              <a:gd name="connsiteX10" fmla="*/ 686826 w 1764955"/>
              <a:gd name="connsiteY10" fmla="*/ 1243547 h 2162452"/>
              <a:gd name="connsiteX11" fmla="*/ 420660 w 1764955"/>
              <a:gd name="connsiteY11" fmla="*/ 1689652 h 2162452"/>
              <a:gd name="connsiteX12" fmla="*/ 71681 w 1764955"/>
              <a:gd name="connsiteY12" fmla="*/ 2162452 h 2162452"/>
              <a:gd name="connsiteX13" fmla="*/ 10439 w 1764955"/>
              <a:gd name="connsiteY13" fmla="*/ 1808877 h 2162452"/>
              <a:gd name="connsiteX0" fmla="*/ 10439 w 1764955"/>
              <a:gd name="connsiteY0" fmla="*/ 2068061 h 2421636"/>
              <a:gd name="connsiteX1" fmla="*/ 203663 w 1764955"/>
              <a:gd name="connsiteY1" fmla="*/ 1400641 h 2421636"/>
              <a:gd name="connsiteX2" fmla="*/ 544830 w 1764955"/>
              <a:gd name="connsiteY2" fmla="*/ 857846 h 2421636"/>
              <a:gd name="connsiteX3" fmla="*/ 885241 w 1764955"/>
              <a:gd name="connsiteY3" fmla="*/ 554863 h 2421636"/>
              <a:gd name="connsiteX4" fmla="*/ 1134514 w 1764955"/>
              <a:gd name="connsiteY4" fmla="*/ 394121 h 2421636"/>
              <a:gd name="connsiteX5" fmla="*/ 1020166 w 1764955"/>
              <a:gd name="connsiteY5" fmla="*/ 0 h 2421636"/>
              <a:gd name="connsiteX6" fmla="*/ 1764955 w 1764955"/>
              <a:gd name="connsiteY6" fmla="*/ 353289 h 2421636"/>
              <a:gd name="connsiteX7" fmla="*/ 1645461 w 1764955"/>
              <a:gd name="connsiteY7" fmla="*/ 1049361 h 2421636"/>
              <a:gd name="connsiteX8" fmla="*/ 1505660 w 1764955"/>
              <a:gd name="connsiteY8" fmla="*/ 831958 h 2421636"/>
              <a:gd name="connsiteX9" fmla="*/ 1038772 w 1764955"/>
              <a:gd name="connsiteY9" fmla="*/ 1128088 h 2421636"/>
              <a:gd name="connsiteX10" fmla="*/ 686826 w 1764955"/>
              <a:gd name="connsiteY10" fmla="*/ 1502731 h 2421636"/>
              <a:gd name="connsiteX11" fmla="*/ 420660 w 1764955"/>
              <a:gd name="connsiteY11" fmla="*/ 1948836 h 2421636"/>
              <a:gd name="connsiteX12" fmla="*/ 71681 w 1764955"/>
              <a:gd name="connsiteY12" fmla="*/ 2421636 h 2421636"/>
              <a:gd name="connsiteX13" fmla="*/ 10439 w 1764955"/>
              <a:gd name="connsiteY13" fmla="*/ 2068061 h 2421636"/>
              <a:gd name="connsiteX0" fmla="*/ 10439 w 1764955"/>
              <a:gd name="connsiteY0" fmla="*/ 2068061 h 2421636"/>
              <a:gd name="connsiteX1" fmla="*/ 203663 w 1764955"/>
              <a:gd name="connsiteY1" fmla="*/ 1400641 h 2421636"/>
              <a:gd name="connsiteX2" fmla="*/ 544830 w 1764955"/>
              <a:gd name="connsiteY2" fmla="*/ 857846 h 2421636"/>
              <a:gd name="connsiteX3" fmla="*/ 885241 w 1764955"/>
              <a:gd name="connsiteY3" fmla="*/ 554863 h 2421636"/>
              <a:gd name="connsiteX4" fmla="*/ 1088363 w 1764955"/>
              <a:gd name="connsiteY4" fmla="*/ 229186 h 2421636"/>
              <a:gd name="connsiteX5" fmla="*/ 1020166 w 1764955"/>
              <a:gd name="connsiteY5" fmla="*/ 0 h 2421636"/>
              <a:gd name="connsiteX6" fmla="*/ 1764955 w 1764955"/>
              <a:gd name="connsiteY6" fmla="*/ 353289 h 2421636"/>
              <a:gd name="connsiteX7" fmla="*/ 1645461 w 1764955"/>
              <a:gd name="connsiteY7" fmla="*/ 1049361 h 2421636"/>
              <a:gd name="connsiteX8" fmla="*/ 1505660 w 1764955"/>
              <a:gd name="connsiteY8" fmla="*/ 831958 h 2421636"/>
              <a:gd name="connsiteX9" fmla="*/ 1038772 w 1764955"/>
              <a:gd name="connsiteY9" fmla="*/ 1128088 h 2421636"/>
              <a:gd name="connsiteX10" fmla="*/ 686826 w 1764955"/>
              <a:gd name="connsiteY10" fmla="*/ 1502731 h 2421636"/>
              <a:gd name="connsiteX11" fmla="*/ 420660 w 1764955"/>
              <a:gd name="connsiteY11" fmla="*/ 1948836 h 2421636"/>
              <a:gd name="connsiteX12" fmla="*/ 71681 w 1764955"/>
              <a:gd name="connsiteY12" fmla="*/ 2421636 h 2421636"/>
              <a:gd name="connsiteX13" fmla="*/ 10439 w 1764955"/>
              <a:gd name="connsiteY13" fmla="*/ 2068061 h 2421636"/>
              <a:gd name="connsiteX0" fmla="*/ 10439 w 1764955"/>
              <a:gd name="connsiteY0" fmla="*/ 2068061 h 2421636"/>
              <a:gd name="connsiteX1" fmla="*/ 203663 w 1764955"/>
              <a:gd name="connsiteY1" fmla="*/ 1400641 h 2421636"/>
              <a:gd name="connsiteX2" fmla="*/ 544830 w 1764955"/>
              <a:gd name="connsiteY2" fmla="*/ 857846 h 2421636"/>
              <a:gd name="connsiteX3" fmla="*/ 777560 w 1764955"/>
              <a:gd name="connsiteY3" fmla="*/ 460615 h 2421636"/>
              <a:gd name="connsiteX4" fmla="*/ 1088363 w 1764955"/>
              <a:gd name="connsiteY4" fmla="*/ 229186 h 2421636"/>
              <a:gd name="connsiteX5" fmla="*/ 1020166 w 1764955"/>
              <a:gd name="connsiteY5" fmla="*/ 0 h 2421636"/>
              <a:gd name="connsiteX6" fmla="*/ 1764955 w 1764955"/>
              <a:gd name="connsiteY6" fmla="*/ 353289 h 2421636"/>
              <a:gd name="connsiteX7" fmla="*/ 1645461 w 1764955"/>
              <a:gd name="connsiteY7" fmla="*/ 1049361 h 2421636"/>
              <a:gd name="connsiteX8" fmla="*/ 1505660 w 1764955"/>
              <a:gd name="connsiteY8" fmla="*/ 831958 h 2421636"/>
              <a:gd name="connsiteX9" fmla="*/ 1038772 w 1764955"/>
              <a:gd name="connsiteY9" fmla="*/ 1128088 h 2421636"/>
              <a:gd name="connsiteX10" fmla="*/ 686826 w 1764955"/>
              <a:gd name="connsiteY10" fmla="*/ 1502731 h 2421636"/>
              <a:gd name="connsiteX11" fmla="*/ 420660 w 1764955"/>
              <a:gd name="connsiteY11" fmla="*/ 1948836 h 2421636"/>
              <a:gd name="connsiteX12" fmla="*/ 71681 w 1764955"/>
              <a:gd name="connsiteY12" fmla="*/ 2421636 h 2421636"/>
              <a:gd name="connsiteX13" fmla="*/ 10439 w 1764955"/>
              <a:gd name="connsiteY13" fmla="*/ 2068061 h 2421636"/>
              <a:gd name="connsiteX0" fmla="*/ 10439 w 1764955"/>
              <a:gd name="connsiteY0" fmla="*/ 2068061 h 2421636"/>
              <a:gd name="connsiteX1" fmla="*/ 203663 w 1764955"/>
              <a:gd name="connsiteY1" fmla="*/ 1400641 h 2421636"/>
              <a:gd name="connsiteX2" fmla="*/ 467914 w 1764955"/>
              <a:gd name="connsiteY2" fmla="*/ 846066 h 2421636"/>
              <a:gd name="connsiteX3" fmla="*/ 777560 w 1764955"/>
              <a:gd name="connsiteY3" fmla="*/ 460615 h 2421636"/>
              <a:gd name="connsiteX4" fmla="*/ 1088363 w 1764955"/>
              <a:gd name="connsiteY4" fmla="*/ 229186 h 2421636"/>
              <a:gd name="connsiteX5" fmla="*/ 1020166 w 1764955"/>
              <a:gd name="connsiteY5" fmla="*/ 0 h 2421636"/>
              <a:gd name="connsiteX6" fmla="*/ 1764955 w 1764955"/>
              <a:gd name="connsiteY6" fmla="*/ 353289 h 2421636"/>
              <a:gd name="connsiteX7" fmla="*/ 1645461 w 1764955"/>
              <a:gd name="connsiteY7" fmla="*/ 1049361 h 2421636"/>
              <a:gd name="connsiteX8" fmla="*/ 1505660 w 1764955"/>
              <a:gd name="connsiteY8" fmla="*/ 831958 h 2421636"/>
              <a:gd name="connsiteX9" fmla="*/ 1038772 w 1764955"/>
              <a:gd name="connsiteY9" fmla="*/ 1128088 h 2421636"/>
              <a:gd name="connsiteX10" fmla="*/ 686826 w 1764955"/>
              <a:gd name="connsiteY10" fmla="*/ 1502731 h 2421636"/>
              <a:gd name="connsiteX11" fmla="*/ 420660 w 1764955"/>
              <a:gd name="connsiteY11" fmla="*/ 1948836 h 2421636"/>
              <a:gd name="connsiteX12" fmla="*/ 71681 w 1764955"/>
              <a:gd name="connsiteY12" fmla="*/ 2421636 h 2421636"/>
              <a:gd name="connsiteX13" fmla="*/ 10439 w 1764955"/>
              <a:gd name="connsiteY13" fmla="*/ 2068061 h 2421636"/>
              <a:gd name="connsiteX0" fmla="*/ 10439 w 1764955"/>
              <a:gd name="connsiteY0" fmla="*/ 2068061 h 2421636"/>
              <a:gd name="connsiteX1" fmla="*/ 157515 w 1764955"/>
              <a:gd name="connsiteY1" fmla="*/ 1400641 h 2421636"/>
              <a:gd name="connsiteX2" fmla="*/ 467914 w 1764955"/>
              <a:gd name="connsiteY2" fmla="*/ 846066 h 2421636"/>
              <a:gd name="connsiteX3" fmla="*/ 777560 w 1764955"/>
              <a:gd name="connsiteY3" fmla="*/ 460615 h 2421636"/>
              <a:gd name="connsiteX4" fmla="*/ 1088363 w 1764955"/>
              <a:gd name="connsiteY4" fmla="*/ 229186 h 2421636"/>
              <a:gd name="connsiteX5" fmla="*/ 1020166 w 1764955"/>
              <a:gd name="connsiteY5" fmla="*/ 0 h 2421636"/>
              <a:gd name="connsiteX6" fmla="*/ 1764955 w 1764955"/>
              <a:gd name="connsiteY6" fmla="*/ 353289 h 2421636"/>
              <a:gd name="connsiteX7" fmla="*/ 1645461 w 1764955"/>
              <a:gd name="connsiteY7" fmla="*/ 1049361 h 2421636"/>
              <a:gd name="connsiteX8" fmla="*/ 1505660 w 1764955"/>
              <a:gd name="connsiteY8" fmla="*/ 831958 h 2421636"/>
              <a:gd name="connsiteX9" fmla="*/ 1038772 w 1764955"/>
              <a:gd name="connsiteY9" fmla="*/ 1128088 h 2421636"/>
              <a:gd name="connsiteX10" fmla="*/ 686826 w 1764955"/>
              <a:gd name="connsiteY10" fmla="*/ 1502731 h 2421636"/>
              <a:gd name="connsiteX11" fmla="*/ 420660 w 1764955"/>
              <a:gd name="connsiteY11" fmla="*/ 1948836 h 2421636"/>
              <a:gd name="connsiteX12" fmla="*/ 71681 w 1764955"/>
              <a:gd name="connsiteY12" fmla="*/ 2421636 h 2421636"/>
              <a:gd name="connsiteX13" fmla="*/ 10439 w 1764955"/>
              <a:gd name="connsiteY13" fmla="*/ 2068061 h 2421636"/>
              <a:gd name="connsiteX0" fmla="*/ 10439 w 1764955"/>
              <a:gd name="connsiteY0" fmla="*/ 2020936 h 2374511"/>
              <a:gd name="connsiteX1" fmla="*/ 157515 w 1764955"/>
              <a:gd name="connsiteY1" fmla="*/ 1353516 h 2374511"/>
              <a:gd name="connsiteX2" fmla="*/ 467914 w 1764955"/>
              <a:gd name="connsiteY2" fmla="*/ 798941 h 2374511"/>
              <a:gd name="connsiteX3" fmla="*/ 777560 w 1764955"/>
              <a:gd name="connsiteY3" fmla="*/ 413490 h 2374511"/>
              <a:gd name="connsiteX4" fmla="*/ 1088363 w 1764955"/>
              <a:gd name="connsiteY4" fmla="*/ 182061 h 2374511"/>
              <a:gd name="connsiteX5" fmla="*/ 958633 w 1764955"/>
              <a:gd name="connsiteY5" fmla="*/ 0 h 2374511"/>
              <a:gd name="connsiteX6" fmla="*/ 1764955 w 1764955"/>
              <a:gd name="connsiteY6" fmla="*/ 306164 h 2374511"/>
              <a:gd name="connsiteX7" fmla="*/ 1645461 w 1764955"/>
              <a:gd name="connsiteY7" fmla="*/ 1002236 h 2374511"/>
              <a:gd name="connsiteX8" fmla="*/ 1505660 w 1764955"/>
              <a:gd name="connsiteY8" fmla="*/ 784833 h 2374511"/>
              <a:gd name="connsiteX9" fmla="*/ 1038772 w 1764955"/>
              <a:gd name="connsiteY9" fmla="*/ 1080963 h 2374511"/>
              <a:gd name="connsiteX10" fmla="*/ 686826 w 1764955"/>
              <a:gd name="connsiteY10" fmla="*/ 1455606 h 2374511"/>
              <a:gd name="connsiteX11" fmla="*/ 420660 w 1764955"/>
              <a:gd name="connsiteY11" fmla="*/ 1901711 h 2374511"/>
              <a:gd name="connsiteX12" fmla="*/ 71681 w 1764955"/>
              <a:gd name="connsiteY12" fmla="*/ 2374511 h 2374511"/>
              <a:gd name="connsiteX13" fmla="*/ 10439 w 1764955"/>
              <a:gd name="connsiteY13" fmla="*/ 2020936 h 2374511"/>
              <a:gd name="connsiteX0" fmla="*/ 10439 w 1811106"/>
              <a:gd name="connsiteY0" fmla="*/ 2020936 h 2374511"/>
              <a:gd name="connsiteX1" fmla="*/ 157515 w 1811106"/>
              <a:gd name="connsiteY1" fmla="*/ 1353516 h 2374511"/>
              <a:gd name="connsiteX2" fmla="*/ 467914 w 1811106"/>
              <a:gd name="connsiteY2" fmla="*/ 798941 h 2374511"/>
              <a:gd name="connsiteX3" fmla="*/ 777560 w 1811106"/>
              <a:gd name="connsiteY3" fmla="*/ 413490 h 2374511"/>
              <a:gd name="connsiteX4" fmla="*/ 1088363 w 1811106"/>
              <a:gd name="connsiteY4" fmla="*/ 182061 h 2374511"/>
              <a:gd name="connsiteX5" fmla="*/ 958633 w 1811106"/>
              <a:gd name="connsiteY5" fmla="*/ 0 h 2374511"/>
              <a:gd name="connsiteX6" fmla="*/ 1811106 w 1811106"/>
              <a:gd name="connsiteY6" fmla="*/ 317946 h 2374511"/>
              <a:gd name="connsiteX7" fmla="*/ 1645461 w 1811106"/>
              <a:gd name="connsiteY7" fmla="*/ 1002236 h 2374511"/>
              <a:gd name="connsiteX8" fmla="*/ 1505660 w 1811106"/>
              <a:gd name="connsiteY8" fmla="*/ 784833 h 2374511"/>
              <a:gd name="connsiteX9" fmla="*/ 1038772 w 1811106"/>
              <a:gd name="connsiteY9" fmla="*/ 1080963 h 2374511"/>
              <a:gd name="connsiteX10" fmla="*/ 686826 w 1811106"/>
              <a:gd name="connsiteY10" fmla="*/ 1455606 h 2374511"/>
              <a:gd name="connsiteX11" fmla="*/ 420660 w 1811106"/>
              <a:gd name="connsiteY11" fmla="*/ 1901711 h 2374511"/>
              <a:gd name="connsiteX12" fmla="*/ 71681 w 1811106"/>
              <a:gd name="connsiteY12" fmla="*/ 2374511 h 2374511"/>
              <a:gd name="connsiteX13" fmla="*/ 10439 w 1811106"/>
              <a:gd name="connsiteY13" fmla="*/ 2020936 h 2374511"/>
              <a:gd name="connsiteX0" fmla="*/ 10439 w 1811106"/>
              <a:gd name="connsiteY0" fmla="*/ 2020936 h 2374511"/>
              <a:gd name="connsiteX1" fmla="*/ 157515 w 1811106"/>
              <a:gd name="connsiteY1" fmla="*/ 1353516 h 2374511"/>
              <a:gd name="connsiteX2" fmla="*/ 467914 w 1811106"/>
              <a:gd name="connsiteY2" fmla="*/ 798941 h 2374511"/>
              <a:gd name="connsiteX3" fmla="*/ 777560 w 1811106"/>
              <a:gd name="connsiteY3" fmla="*/ 413490 h 2374511"/>
              <a:gd name="connsiteX4" fmla="*/ 1088363 w 1811106"/>
              <a:gd name="connsiteY4" fmla="*/ 182061 h 2374511"/>
              <a:gd name="connsiteX5" fmla="*/ 958633 w 1811106"/>
              <a:gd name="connsiteY5" fmla="*/ 0 h 2374511"/>
              <a:gd name="connsiteX6" fmla="*/ 1811106 w 1811106"/>
              <a:gd name="connsiteY6" fmla="*/ 317946 h 2374511"/>
              <a:gd name="connsiteX7" fmla="*/ 1630079 w 1811106"/>
              <a:gd name="connsiteY7" fmla="*/ 1084704 h 2374511"/>
              <a:gd name="connsiteX8" fmla="*/ 1505660 w 1811106"/>
              <a:gd name="connsiteY8" fmla="*/ 784833 h 2374511"/>
              <a:gd name="connsiteX9" fmla="*/ 1038772 w 1811106"/>
              <a:gd name="connsiteY9" fmla="*/ 1080963 h 2374511"/>
              <a:gd name="connsiteX10" fmla="*/ 686826 w 1811106"/>
              <a:gd name="connsiteY10" fmla="*/ 1455606 h 2374511"/>
              <a:gd name="connsiteX11" fmla="*/ 420660 w 1811106"/>
              <a:gd name="connsiteY11" fmla="*/ 1901711 h 2374511"/>
              <a:gd name="connsiteX12" fmla="*/ 71681 w 1811106"/>
              <a:gd name="connsiteY12" fmla="*/ 2374511 h 2374511"/>
              <a:gd name="connsiteX13" fmla="*/ 10439 w 1811106"/>
              <a:gd name="connsiteY13" fmla="*/ 2020936 h 2374511"/>
              <a:gd name="connsiteX0" fmla="*/ 10439 w 1811106"/>
              <a:gd name="connsiteY0" fmla="*/ 2020936 h 2374511"/>
              <a:gd name="connsiteX1" fmla="*/ 157515 w 1811106"/>
              <a:gd name="connsiteY1" fmla="*/ 1353516 h 2374511"/>
              <a:gd name="connsiteX2" fmla="*/ 467914 w 1811106"/>
              <a:gd name="connsiteY2" fmla="*/ 798941 h 2374511"/>
              <a:gd name="connsiteX3" fmla="*/ 777560 w 1811106"/>
              <a:gd name="connsiteY3" fmla="*/ 413490 h 2374511"/>
              <a:gd name="connsiteX4" fmla="*/ 1088363 w 1811106"/>
              <a:gd name="connsiteY4" fmla="*/ 182061 h 2374511"/>
              <a:gd name="connsiteX5" fmla="*/ 958633 w 1811106"/>
              <a:gd name="connsiteY5" fmla="*/ 0 h 2374511"/>
              <a:gd name="connsiteX6" fmla="*/ 1811106 w 1811106"/>
              <a:gd name="connsiteY6" fmla="*/ 317946 h 2374511"/>
              <a:gd name="connsiteX7" fmla="*/ 1630079 w 1811106"/>
              <a:gd name="connsiteY7" fmla="*/ 1084704 h 2374511"/>
              <a:gd name="connsiteX8" fmla="*/ 1505660 w 1811106"/>
              <a:gd name="connsiteY8" fmla="*/ 784833 h 2374511"/>
              <a:gd name="connsiteX9" fmla="*/ 1038772 w 1811106"/>
              <a:gd name="connsiteY9" fmla="*/ 1080963 h 2374511"/>
              <a:gd name="connsiteX10" fmla="*/ 686826 w 1811106"/>
              <a:gd name="connsiteY10" fmla="*/ 1455606 h 2374511"/>
              <a:gd name="connsiteX11" fmla="*/ 420660 w 1811106"/>
              <a:gd name="connsiteY11" fmla="*/ 1901711 h 2374511"/>
              <a:gd name="connsiteX12" fmla="*/ 71681 w 1811106"/>
              <a:gd name="connsiteY12" fmla="*/ 2374511 h 2374511"/>
              <a:gd name="connsiteX13" fmla="*/ 10439 w 1811106"/>
              <a:gd name="connsiteY13" fmla="*/ 2020936 h 2374511"/>
              <a:gd name="connsiteX0" fmla="*/ 10439 w 1811106"/>
              <a:gd name="connsiteY0" fmla="*/ 2020936 h 2374511"/>
              <a:gd name="connsiteX1" fmla="*/ 157515 w 1811106"/>
              <a:gd name="connsiteY1" fmla="*/ 1353516 h 2374511"/>
              <a:gd name="connsiteX2" fmla="*/ 467914 w 1811106"/>
              <a:gd name="connsiteY2" fmla="*/ 798941 h 2374511"/>
              <a:gd name="connsiteX3" fmla="*/ 777560 w 1811106"/>
              <a:gd name="connsiteY3" fmla="*/ 413490 h 2374511"/>
              <a:gd name="connsiteX4" fmla="*/ 1088363 w 1811106"/>
              <a:gd name="connsiteY4" fmla="*/ 182061 h 2374511"/>
              <a:gd name="connsiteX5" fmla="*/ 958633 w 1811106"/>
              <a:gd name="connsiteY5" fmla="*/ 0 h 2374511"/>
              <a:gd name="connsiteX6" fmla="*/ 1811106 w 1811106"/>
              <a:gd name="connsiteY6" fmla="*/ 317946 h 2374511"/>
              <a:gd name="connsiteX7" fmla="*/ 1630079 w 1811106"/>
              <a:gd name="connsiteY7" fmla="*/ 1084704 h 2374511"/>
              <a:gd name="connsiteX8" fmla="*/ 1505660 w 1811106"/>
              <a:gd name="connsiteY8" fmla="*/ 784833 h 2374511"/>
              <a:gd name="connsiteX9" fmla="*/ 1038772 w 1811106"/>
              <a:gd name="connsiteY9" fmla="*/ 1080963 h 2374511"/>
              <a:gd name="connsiteX10" fmla="*/ 686826 w 1811106"/>
              <a:gd name="connsiteY10" fmla="*/ 1455606 h 2374511"/>
              <a:gd name="connsiteX11" fmla="*/ 420660 w 1811106"/>
              <a:gd name="connsiteY11" fmla="*/ 1901711 h 2374511"/>
              <a:gd name="connsiteX12" fmla="*/ 71681 w 1811106"/>
              <a:gd name="connsiteY12" fmla="*/ 2374511 h 2374511"/>
              <a:gd name="connsiteX13" fmla="*/ 10439 w 1811106"/>
              <a:gd name="connsiteY13" fmla="*/ 2020936 h 2374511"/>
              <a:gd name="connsiteX0" fmla="*/ 10439 w 1811106"/>
              <a:gd name="connsiteY0" fmla="*/ 2020936 h 2374511"/>
              <a:gd name="connsiteX1" fmla="*/ 157515 w 1811106"/>
              <a:gd name="connsiteY1" fmla="*/ 1353516 h 2374511"/>
              <a:gd name="connsiteX2" fmla="*/ 467914 w 1811106"/>
              <a:gd name="connsiteY2" fmla="*/ 798941 h 2374511"/>
              <a:gd name="connsiteX3" fmla="*/ 777560 w 1811106"/>
              <a:gd name="connsiteY3" fmla="*/ 413490 h 2374511"/>
              <a:gd name="connsiteX4" fmla="*/ 1088363 w 1811106"/>
              <a:gd name="connsiteY4" fmla="*/ 182061 h 2374511"/>
              <a:gd name="connsiteX5" fmla="*/ 958633 w 1811106"/>
              <a:gd name="connsiteY5" fmla="*/ 0 h 2374511"/>
              <a:gd name="connsiteX6" fmla="*/ 1811106 w 1811106"/>
              <a:gd name="connsiteY6" fmla="*/ 317946 h 2374511"/>
              <a:gd name="connsiteX7" fmla="*/ 1630079 w 1811106"/>
              <a:gd name="connsiteY7" fmla="*/ 1084704 h 2374511"/>
              <a:gd name="connsiteX8" fmla="*/ 1505660 w 1811106"/>
              <a:gd name="connsiteY8" fmla="*/ 784833 h 2374511"/>
              <a:gd name="connsiteX9" fmla="*/ 1038772 w 1811106"/>
              <a:gd name="connsiteY9" fmla="*/ 1080963 h 2374511"/>
              <a:gd name="connsiteX10" fmla="*/ 686826 w 1811106"/>
              <a:gd name="connsiteY10" fmla="*/ 1455606 h 2374511"/>
              <a:gd name="connsiteX11" fmla="*/ 420660 w 1811106"/>
              <a:gd name="connsiteY11" fmla="*/ 1901711 h 2374511"/>
              <a:gd name="connsiteX12" fmla="*/ 71681 w 1811106"/>
              <a:gd name="connsiteY12" fmla="*/ 2374511 h 2374511"/>
              <a:gd name="connsiteX13" fmla="*/ 10439 w 1811106"/>
              <a:gd name="connsiteY13" fmla="*/ 2020936 h 2374511"/>
              <a:gd name="connsiteX0" fmla="*/ 10439 w 1811106"/>
              <a:gd name="connsiteY0" fmla="*/ 2020936 h 2374511"/>
              <a:gd name="connsiteX1" fmla="*/ 157515 w 1811106"/>
              <a:gd name="connsiteY1" fmla="*/ 1353516 h 2374511"/>
              <a:gd name="connsiteX2" fmla="*/ 467914 w 1811106"/>
              <a:gd name="connsiteY2" fmla="*/ 798941 h 2374511"/>
              <a:gd name="connsiteX3" fmla="*/ 777560 w 1811106"/>
              <a:gd name="connsiteY3" fmla="*/ 413490 h 2374511"/>
              <a:gd name="connsiteX4" fmla="*/ 1088363 w 1811106"/>
              <a:gd name="connsiteY4" fmla="*/ 182061 h 2374511"/>
              <a:gd name="connsiteX5" fmla="*/ 958633 w 1811106"/>
              <a:gd name="connsiteY5" fmla="*/ 0 h 2374511"/>
              <a:gd name="connsiteX6" fmla="*/ 1811106 w 1811106"/>
              <a:gd name="connsiteY6" fmla="*/ 317946 h 2374511"/>
              <a:gd name="connsiteX7" fmla="*/ 1630079 w 1811106"/>
              <a:gd name="connsiteY7" fmla="*/ 1084704 h 2374511"/>
              <a:gd name="connsiteX8" fmla="*/ 1505660 w 1811106"/>
              <a:gd name="connsiteY8" fmla="*/ 784833 h 2374511"/>
              <a:gd name="connsiteX9" fmla="*/ 1038772 w 1811106"/>
              <a:gd name="connsiteY9" fmla="*/ 1080963 h 2374511"/>
              <a:gd name="connsiteX10" fmla="*/ 686826 w 1811106"/>
              <a:gd name="connsiteY10" fmla="*/ 1455606 h 2374511"/>
              <a:gd name="connsiteX11" fmla="*/ 420660 w 1811106"/>
              <a:gd name="connsiteY11" fmla="*/ 1901711 h 2374511"/>
              <a:gd name="connsiteX12" fmla="*/ 71681 w 1811106"/>
              <a:gd name="connsiteY12" fmla="*/ 2374511 h 2374511"/>
              <a:gd name="connsiteX13" fmla="*/ 10439 w 1811106"/>
              <a:gd name="connsiteY13" fmla="*/ 2020936 h 2374511"/>
              <a:gd name="connsiteX0" fmla="*/ 10439 w 1811106"/>
              <a:gd name="connsiteY0" fmla="*/ 2020936 h 2374511"/>
              <a:gd name="connsiteX1" fmla="*/ 157515 w 1811106"/>
              <a:gd name="connsiteY1" fmla="*/ 1353516 h 2374511"/>
              <a:gd name="connsiteX2" fmla="*/ 467914 w 1811106"/>
              <a:gd name="connsiteY2" fmla="*/ 798941 h 2374511"/>
              <a:gd name="connsiteX3" fmla="*/ 777560 w 1811106"/>
              <a:gd name="connsiteY3" fmla="*/ 413490 h 2374511"/>
              <a:gd name="connsiteX4" fmla="*/ 1088363 w 1811106"/>
              <a:gd name="connsiteY4" fmla="*/ 182061 h 2374511"/>
              <a:gd name="connsiteX5" fmla="*/ 958633 w 1811106"/>
              <a:gd name="connsiteY5" fmla="*/ 0 h 2374511"/>
              <a:gd name="connsiteX6" fmla="*/ 1811106 w 1811106"/>
              <a:gd name="connsiteY6" fmla="*/ 317946 h 2374511"/>
              <a:gd name="connsiteX7" fmla="*/ 1630079 w 1811106"/>
              <a:gd name="connsiteY7" fmla="*/ 1084704 h 2374511"/>
              <a:gd name="connsiteX8" fmla="*/ 1505660 w 1811106"/>
              <a:gd name="connsiteY8" fmla="*/ 784833 h 2374511"/>
              <a:gd name="connsiteX9" fmla="*/ 1038772 w 1811106"/>
              <a:gd name="connsiteY9" fmla="*/ 1080963 h 2374511"/>
              <a:gd name="connsiteX10" fmla="*/ 686826 w 1811106"/>
              <a:gd name="connsiteY10" fmla="*/ 1455606 h 2374511"/>
              <a:gd name="connsiteX11" fmla="*/ 420660 w 1811106"/>
              <a:gd name="connsiteY11" fmla="*/ 1901711 h 2374511"/>
              <a:gd name="connsiteX12" fmla="*/ 71681 w 1811106"/>
              <a:gd name="connsiteY12" fmla="*/ 2374511 h 2374511"/>
              <a:gd name="connsiteX13" fmla="*/ 10439 w 1811106"/>
              <a:gd name="connsiteY13" fmla="*/ 2020936 h 2374511"/>
              <a:gd name="connsiteX0" fmla="*/ 10439 w 1811106"/>
              <a:gd name="connsiteY0" fmla="*/ 2020936 h 2374511"/>
              <a:gd name="connsiteX1" fmla="*/ 157515 w 1811106"/>
              <a:gd name="connsiteY1" fmla="*/ 1353516 h 2374511"/>
              <a:gd name="connsiteX2" fmla="*/ 467914 w 1811106"/>
              <a:gd name="connsiteY2" fmla="*/ 798941 h 2374511"/>
              <a:gd name="connsiteX3" fmla="*/ 777560 w 1811106"/>
              <a:gd name="connsiteY3" fmla="*/ 413490 h 2374511"/>
              <a:gd name="connsiteX4" fmla="*/ 1088363 w 1811106"/>
              <a:gd name="connsiteY4" fmla="*/ 182061 h 2374511"/>
              <a:gd name="connsiteX5" fmla="*/ 958633 w 1811106"/>
              <a:gd name="connsiteY5" fmla="*/ 0 h 2374511"/>
              <a:gd name="connsiteX6" fmla="*/ 1811106 w 1811106"/>
              <a:gd name="connsiteY6" fmla="*/ 317946 h 2374511"/>
              <a:gd name="connsiteX7" fmla="*/ 1630079 w 1811106"/>
              <a:gd name="connsiteY7" fmla="*/ 1084704 h 2374511"/>
              <a:gd name="connsiteX8" fmla="*/ 1505660 w 1811106"/>
              <a:gd name="connsiteY8" fmla="*/ 784833 h 2374511"/>
              <a:gd name="connsiteX9" fmla="*/ 1038772 w 1811106"/>
              <a:gd name="connsiteY9" fmla="*/ 1080963 h 2374511"/>
              <a:gd name="connsiteX10" fmla="*/ 686826 w 1811106"/>
              <a:gd name="connsiteY10" fmla="*/ 1455606 h 2374511"/>
              <a:gd name="connsiteX11" fmla="*/ 420660 w 1811106"/>
              <a:gd name="connsiteY11" fmla="*/ 1901711 h 2374511"/>
              <a:gd name="connsiteX12" fmla="*/ 71681 w 1811106"/>
              <a:gd name="connsiteY12" fmla="*/ 2374511 h 2374511"/>
              <a:gd name="connsiteX13" fmla="*/ 10439 w 1811106"/>
              <a:gd name="connsiteY13" fmla="*/ 2020936 h 2374511"/>
              <a:gd name="connsiteX0" fmla="*/ 17626 w 1818293"/>
              <a:gd name="connsiteY0" fmla="*/ 2020936 h 2374511"/>
              <a:gd name="connsiteX1" fmla="*/ 164702 w 1818293"/>
              <a:gd name="connsiteY1" fmla="*/ 1353516 h 2374511"/>
              <a:gd name="connsiteX2" fmla="*/ 475101 w 1818293"/>
              <a:gd name="connsiteY2" fmla="*/ 798941 h 2374511"/>
              <a:gd name="connsiteX3" fmla="*/ 784747 w 1818293"/>
              <a:gd name="connsiteY3" fmla="*/ 413490 h 2374511"/>
              <a:gd name="connsiteX4" fmla="*/ 1095550 w 1818293"/>
              <a:gd name="connsiteY4" fmla="*/ 182061 h 2374511"/>
              <a:gd name="connsiteX5" fmla="*/ 965820 w 1818293"/>
              <a:gd name="connsiteY5" fmla="*/ 0 h 2374511"/>
              <a:gd name="connsiteX6" fmla="*/ 1818293 w 1818293"/>
              <a:gd name="connsiteY6" fmla="*/ 317946 h 2374511"/>
              <a:gd name="connsiteX7" fmla="*/ 1637266 w 1818293"/>
              <a:gd name="connsiteY7" fmla="*/ 1084704 h 2374511"/>
              <a:gd name="connsiteX8" fmla="*/ 1512847 w 1818293"/>
              <a:gd name="connsiteY8" fmla="*/ 784833 h 2374511"/>
              <a:gd name="connsiteX9" fmla="*/ 1045959 w 1818293"/>
              <a:gd name="connsiteY9" fmla="*/ 1080963 h 2374511"/>
              <a:gd name="connsiteX10" fmla="*/ 694013 w 1818293"/>
              <a:gd name="connsiteY10" fmla="*/ 1455606 h 2374511"/>
              <a:gd name="connsiteX11" fmla="*/ 427847 w 1818293"/>
              <a:gd name="connsiteY11" fmla="*/ 1901711 h 2374511"/>
              <a:gd name="connsiteX12" fmla="*/ 78868 w 1818293"/>
              <a:gd name="connsiteY12" fmla="*/ 2374511 h 2374511"/>
              <a:gd name="connsiteX13" fmla="*/ 17626 w 1818293"/>
              <a:gd name="connsiteY13" fmla="*/ 2020936 h 237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18293" h="2374511">
                <a:moveTo>
                  <a:pt x="17626" y="2020936"/>
                </a:moveTo>
                <a:cubicBezTo>
                  <a:pt x="64352" y="1713461"/>
                  <a:pt x="35531" y="1688444"/>
                  <a:pt x="164702" y="1353516"/>
                </a:cubicBezTo>
                <a:cubicBezTo>
                  <a:pt x="333313" y="988852"/>
                  <a:pt x="272439" y="1060858"/>
                  <a:pt x="475101" y="798941"/>
                </a:cubicBezTo>
                <a:cubicBezTo>
                  <a:pt x="586444" y="675263"/>
                  <a:pt x="700209" y="506689"/>
                  <a:pt x="784747" y="413490"/>
                </a:cubicBezTo>
                <a:cubicBezTo>
                  <a:pt x="897098" y="359909"/>
                  <a:pt x="1012459" y="235642"/>
                  <a:pt x="1095550" y="182061"/>
                </a:cubicBezTo>
                <a:lnTo>
                  <a:pt x="965820" y="0"/>
                </a:lnTo>
                <a:lnTo>
                  <a:pt x="1818293" y="317946"/>
                </a:lnTo>
                <a:lnTo>
                  <a:pt x="1637266" y="1084704"/>
                </a:lnTo>
                <a:cubicBezTo>
                  <a:pt x="1626309" y="1027534"/>
                  <a:pt x="1614598" y="1057761"/>
                  <a:pt x="1512847" y="784833"/>
                </a:cubicBezTo>
                <a:cubicBezTo>
                  <a:pt x="1299951" y="888702"/>
                  <a:pt x="1229595" y="932820"/>
                  <a:pt x="1045959" y="1080963"/>
                </a:cubicBezTo>
                <a:cubicBezTo>
                  <a:pt x="846554" y="1255482"/>
                  <a:pt x="917933" y="1207751"/>
                  <a:pt x="694013" y="1455606"/>
                </a:cubicBezTo>
                <a:cubicBezTo>
                  <a:pt x="495242" y="1760493"/>
                  <a:pt x="580470" y="1585043"/>
                  <a:pt x="427847" y="1901711"/>
                </a:cubicBezTo>
                <a:cubicBezTo>
                  <a:pt x="280754" y="2111057"/>
                  <a:pt x="201004" y="2187111"/>
                  <a:pt x="78868" y="2374511"/>
                </a:cubicBezTo>
                <a:cubicBezTo>
                  <a:pt x="-1572" y="2206679"/>
                  <a:pt x="-17530" y="2182779"/>
                  <a:pt x="17626" y="2020936"/>
                </a:cubicBezTo>
                <a:close/>
              </a:path>
            </a:pathLst>
          </a:custGeom>
          <a:gradFill flip="none" rotWithShape="1">
            <a:gsLst>
              <a:gs pos="0">
                <a:srgbClr val="FF6565"/>
              </a:gs>
              <a:gs pos="100000">
                <a:srgbClr val="FF0000"/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Стрелка вправо 20"/>
          <p:cNvSpPr/>
          <p:nvPr/>
        </p:nvSpPr>
        <p:spPr>
          <a:xfrm rot="8137833">
            <a:off x="3770313" y="3800475"/>
            <a:ext cx="1169987" cy="188913"/>
          </a:xfrm>
          <a:custGeom>
            <a:avLst/>
            <a:gdLst>
              <a:gd name="connsiteX0" fmla="*/ 0 w 1872208"/>
              <a:gd name="connsiteY0" fmla="*/ 162018 h 648072"/>
              <a:gd name="connsiteX1" fmla="*/ 1548172 w 1872208"/>
              <a:gd name="connsiteY1" fmla="*/ 162018 h 648072"/>
              <a:gd name="connsiteX2" fmla="*/ 1548172 w 1872208"/>
              <a:gd name="connsiteY2" fmla="*/ 0 h 648072"/>
              <a:gd name="connsiteX3" fmla="*/ 1872208 w 1872208"/>
              <a:gd name="connsiteY3" fmla="*/ 324036 h 648072"/>
              <a:gd name="connsiteX4" fmla="*/ 1548172 w 1872208"/>
              <a:gd name="connsiteY4" fmla="*/ 648072 h 648072"/>
              <a:gd name="connsiteX5" fmla="*/ 1548172 w 1872208"/>
              <a:gd name="connsiteY5" fmla="*/ 486054 h 648072"/>
              <a:gd name="connsiteX6" fmla="*/ 0 w 1872208"/>
              <a:gd name="connsiteY6" fmla="*/ 486054 h 648072"/>
              <a:gd name="connsiteX7" fmla="*/ 0 w 1872208"/>
              <a:gd name="connsiteY7" fmla="*/ 162018 h 648072"/>
              <a:gd name="connsiteX0" fmla="*/ 0 w 1872208"/>
              <a:gd name="connsiteY0" fmla="*/ 162018 h 858278"/>
              <a:gd name="connsiteX1" fmla="*/ 1548172 w 1872208"/>
              <a:gd name="connsiteY1" fmla="*/ 162018 h 858278"/>
              <a:gd name="connsiteX2" fmla="*/ 1548172 w 1872208"/>
              <a:gd name="connsiteY2" fmla="*/ 0 h 858278"/>
              <a:gd name="connsiteX3" fmla="*/ 1872208 w 1872208"/>
              <a:gd name="connsiteY3" fmla="*/ 324036 h 858278"/>
              <a:gd name="connsiteX4" fmla="*/ 1558682 w 1872208"/>
              <a:gd name="connsiteY4" fmla="*/ 858278 h 858278"/>
              <a:gd name="connsiteX5" fmla="*/ 1548172 w 1872208"/>
              <a:gd name="connsiteY5" fmla="*/ 486054 h 858278"/>
              <a:gd name="connsiteX6" fmla="*/ 0 w 1872208"/>
              <a:gd name="connsiteY6" fmla="*/ 486054 h 858278"/>
              <a:gd name="connsiteX7" fmla="*/ 0 w 1872208"/>
              <a:gd name="connsiteY7" fmla="*/ 162018 h 858278"/>
              <a:gd name="connsiteX0" fmla="*/ 0 w 1872208"/>
              <a:gd name="connsiteY0" fmla="*/ 361714 h 1057974"/>
              <a:gd name="connsiteX1" fmla="*/ 1548172 w 1872208"/>
              <a:gd name="connsiteY1" fmla="*/ 361714 h 1057974"/>
              <a:gd name="connsiteX2" fmla="*/ 1506131 w 1872208"/>
              <a:gd name="connsiteY2" fmla="*/ 0 h 1057974"/>
              <a:gd name="connsiteX3" fmla="*/ 1872208 w 1872208"/>
              <a:gd name="connsiteY3" fmla="*/ 523732 h 1057974"/>
              <a:gd name="connsiteX4" fmla="*/ 1558682 w 1872208"/>
              <a:gd name="connsiteY4" fmla="*/ 1057974 h 1057974"/>
              <a:gd name="connsiteX5" fmla="*/ 1548172 w 1872208"/>
              <a:gd name="connsiteY5" fmla="*/ 685750 h 1057974"/>
              <a:gd name="connsiteX6" fmla="*/ 0 w 1872208"/>
              <a:gd name="connsiteY6" fmla="*/ 685750 h 1057974"/>
              <a:gd name="connsiteX7" fmla="*/ 0 w 1872208"/>
              <a:gd name="connsiteY7" fmla="*/ 361714 h 1057974"/>
              <a:gd name="connsiteX0" fmla="*/ 0 w 1872208"/>
              <a:gd name="connsiteY0" fmla="*/ 382735 h 1078995"/>
              <a:gd name="connsiteX1" fmla="*/ 1548172 w 1872208"/>
              <a:gd name="connsiteY1" fmla="*/ 382735 h 1078995"/>
              <a:gd name="connsiteX2" fmla="*/ 1569193 w 1872208"/>
              <a:gd name="connsiteY2" fmla="*/ 0 h 1078995"/>
              <a:gd name="connsiteX3" fmla="*/ 1872208 w 1872208"/>
              <a:gd name="connsiteY3" fmla="*/ 544753 h 1078995"/>
              <a:gd name="connsiteX4" fmla="*/ 1558682 w 1872208"/>
              <a:gd name="connsiteY4" fmla="*/ 1078995 h 1078995"/>
              <a:gd name="connsiteX5" fmla="*/ 1548172 w 1872208"/>
              <a:gd name="connsiteY5" fmla="*/ 706771 h 1078995"/>
              <a:gd name="connsiteX6" fmla="*/ 0 w 1872208"/>
              <a:gd name="connsiteY6" fmla="*/ 706771 h 1078995"/>
              <a:gd name="connsiteX7" fmla="*/ 0 w 1872208"/>
              <a:gd name="connsiteY7" fmla="*/ 382735 h 1078995"/>
              <a:gd name="connsiteX0" fmla="*/ 0 w 1872208"/>
              <a:gd name="connsiteY0" fmla="*/ 298652 h 994912"/>
              <a:gd name="connsiteX1" fmla="*/ 1548172 w 1872208"/>
              <a:gd name="connsiteY1" fmla="*/ 298652 h 994912"/>
              <a:gd name="connsiteX2" fmla="*/ 1537662 w 1872208"/>
              <a:gd name="connsiteY2" fmla="*/ 0 h 994912"/>
              <a:gd name="connsiteX3" fmla="*/ 1872208 w 1872208"/>
              <a:gd name="connsiteY3" fmla="*/ 460670 h 994912"/>
              <a:gd name="connsiteX4" fmla="*/ 1558682 w 1872208"/>
              <a:gd name="connsiteY4" fmla="*/ 994912 h 994912"/>
              <a:gd name="connsiteX5" fmla="*/ 1548172 w 1872208"/>
              <a:gd name="connsiteY5" fmla="*/ 622688 h 994912"/>
              <a:gd name="connsiteX6" fmla="*/ 0 w 1872208"/>
              <a:gd name="connsiteY6" fmla="*/ 622688 h 994912"/>
              <a:gd name="connsiteX7" fmla="*/ 0 w 1872208"/>
              <a:gd name="connsiteY7" fmla="*/ 298652 h 994912"/>
              <a:gd name="connsiteX0" fmla="*/ 0 w 1872208"/>
              <a:gd name="connsiteY0" fmla="*/ 298652 h 942360"/>
              <a:gd name="connsiteX1" fmla="*/ 1548172 w 1872208"/>
              <a:gd name="connsiteY1" fmla="*/ 298652 h 942360"/>
              <a:gd name="connsiteX2" fmla="*/ 1537662 w 1872208"/>
              <a:gd name="connsiteY2" fmla="*/ 0 h 942360"/>
              <a:gd name="connsiteX3" fmla="*/ 1872208 w 1872208"/>
              <a:gd name="connsiteY3" fmla="*/ 460670 h 942360"/>
              <a:gd name="connsiteX4" fmla="*/ 1558682 w 1872208"/>
              <a:gd name="connsiteY4" fmla="*/ 942360 h 942360"/>
              <a:gd name="connsiteX5" fmla="*/ 1548172 w 1872208"/>
              <a:gd name="connsiteY5" fmla="*/ 622688 h 942360"/>
              <a:gd name="connsiteX6" fmla="*/ 0 w 1872208"/>
              <a:gd name="connsiteY6" fmla="*/ 622688 h 942360"/>
              <a:gd name="connsiteX7" fmla="*/ 0 w 1872208"/>
              <a:gd name="connsiteY7" fmla="*/ 298652 h 942360"/>
              <a:gd name="connsiteX0" fmla="*/ 0 w 1872208"/>
              <a:gd name="connsiteY0" fmla="*/ 486476 h 1130184"/>
              <a:gd name="connsiteX1" fmla="*/ 1548172 w 1872208"/>
              <a:gd name="connsiteY1" fmla="*/ 486476 h 1130184"/>
              <a:gd name="connsiteX2" fmla="*/ 1555083 w 1872208"/>
              <a:gd name="connsiteY2" fmla="*/ 0 h 1130184"/>
              <a:gd name="connsiteX3" fmla="*/ 1872208 w 1872208"/>
              <a:gd name="connsiteY3" fmla="*/ 648494 h 1130184"/>
              <a:gd name="connsiteX4" fmla="*/ 1558682 w 1872208"/>
              <a:gd name="connsiteY4" fmla="*/ 1130184 h 1130184"/>
              <a:gd name="connsiteX5" fmla="*/ 1548172 w 1872208"/>
              <a:gd name="connsiteY5" fmla="*/ 810512 h 1130184"/>
              <a:gd name="connsiteX6" fmla="*/ 0 w 1872208"/>
              <a:gd name="connsiteY6" fmla="*/ 810512 h 1130184"/>
              <a:gd name="connsiteX7" fmla="*/ 0 w 1872208"/>
              <a:gd name="connsiteY7" fmla="*/ 486476 h 1130184"/>
              <a:gd name="connsiteX0" fmla="*/ 0 w 1872208"/>
              <a:gd name="connsiteY0" fmla="*/ 486476 h 1257420"/>
              <a:gd name="connsiteX1" fmla="*/ 1548172 w 1872208"/>
              <a:gd name="connsiteY1" fmla="*/ 486476 h 1257420"/>
              <a:gd name="connsiteX2" fmla="*/ 1555083 w 1872208"/>
              <a:gd name="connsiteY2" fmla="*/ 0 h 1257420"/>
              <a:gd name="connsiteX3" fmla="*/ 1872208 w 1872208"/>
              <a:gd name="connsiteY3" fmla="*/ 648494 h 1257420"/>
              <a:gd name="connsiteX4" fmla="*/ 1549971 w 1872208"/>
              <a:gd name="connsiteY4" fmla="*/ 1257420 h 1257420"/>
              <a:gd name="connsiteX5" fmla="*/ 1548172 w 1872208"/>
              <a:gd name="connsiteY5" fmla="*/ 810512 h 1257420"/>
              <a:gd name="connsiteX6" fmla="*/ 0 w 1872208"/>
              <a:gd name="connsiteY6" fmla="*/ 810512 h 1257420"/>
              <a:gd name="connsiteX7" fmla="*/ 0 w 1872208"/>
              <a:gd name="connsiteY7" fmla="*/ 486476 h 1257420"/>
              <a:gd name="connsiteX0" fmla="*/ 0 w 1872208"/>
              <a:gd name="connsiteY0" fmla="*/ 456182 h 1227126"/>
              <a:gd name="connsiteX1" fmla="*/ 1548172 w 1872208"/>
              <a:gd name="connsiteY1" fmla="*/ 456182 h 1227126"/>
              <a:gd name="connsiteX2" fmla="*/ 1546372 w 1872208"/>
              <a:gd name="connsiteY2" fmla="*/ 0 h 1227126"/>
              <a:gd name="connsiteX3" fmla="*/ 1872208 w 1872208"/>
              <a:gd name="connsiteY3" fmla="*/ 618200 h 1227126"/>
              <a:gd name="connsiteX4" fmla="*/ 1549971 w 1872208"/>
              <a:gd name="connsiteY4" fmla="*/ 1227126 h 1227126"/>
              <a:gd name="connsiteX5" fmla="*/ 1548172 w 1872208"/>
              <a:gd name="connsiteY5" fmla="*/ 780218 h 1227126"/>
              <a:gd name="connsiteX6" fmla="*/ 0 w 1872208"/>
              <a:gd name="connsiteY6" fmla="*/ 780218 h 1227126"/>
              <a:gd name="connsiteX7" fmla="*/ 0 w 1872208"/>
              <a:gd name="connsiteY7" fmla="*/ 456182 h 1227126"/>
              <a:gd name="connsiteX0" fmla="*/ 0 w 1776564"/>
              <a:gd name="connsiteY0" fmla="*/ 456182 h 1227126"/>
              <a:gd name="connsiteX1" fmla="*/ 1548172 w 1776564"/>
              <a:gd name="connsiteY1" fmla="*/ 456182 h 1227126"/>
              <a:gd name="connsiteX2" fmla="*/ 1546372 w 1776564"/>
              <a:gd name="connsiteY2" fmla="*/ 0 h 1227126"/>
              <a:gd name="connsiteX3" fmla="*/ 1776564 w 1776564"/>
              <a:gd name="connsiteY3" fmla="*/ 618199 h 1227126"/>
              <a:gd name="connsiteX4" fmla="*/ 1549971 w 1776564"/>
              <a:gd name="connsiteY4" fmla="*/ 1227126 h 1227126"/>
              <a:gd name="connsiteX5" fmla="*/ 1548172 w 1776564"/>
              <a:gd name="connsiteY5" fmla="*/ 780218 h 1227126"/>
              <a:gd name="connsiteX6" fmla="*/ 0 w 1776564"/>
              <a:gd name="connsiteY6" fmla="*/ 780218 h 1227126"/>
              <a:gd name="connsiteX7" fmla="*/ 0 w 1776564"/>
              <a:gd name="connsiteY7" fmla="*/ 456182 h 122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6564" h="1227126">
                <a:moveTo>
                  <a:pt x="0" y="456182"/>
                </a:moveTo>
                <a:lnTo>
                  <a:pt x="1548172" y="456182"/>
                </a:lnTo>
                <a:cubicBezTo>
                  <a:pt x="1550476" y="294023"/>
                  <a:pt x="1544068" y="162159"/>
                  <a:pt x="1546372" y="0"/>
                </a:cubicBezTo>
                <a:lnTo>
                  <a:pt x="1776564" y="618199"/>
                </a:lnTo>
                <a:lnTo>
                  <a:pt x="1549971" y="1227126"/>
                </a:lnTo>
                <a:cubicBezTo>
                  <a:pt x="1549371" y="1078157"/>
                  <a:pt x="1548772" y="929187"/>
                  <a:pt x="1548172" y="780218"/>
                </a:cubicBezTo>
                <a:lnTo>
                  <a:pt x="0" y="780218"/>
                </a:lnTo>
                <a:lnTo>
                  <a:pt x="0" y="45618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056" name="Прямоугольник 29"/>
          <p:cNvSpPr>
            <a:spLocks noChangeArrowheads="1"/>
          </p:cNvSpPr>
          <p:nvPr/>
        </p:nvSpPr>
        <p:spPr bwMode="auto">
          <a:xfrm>
            <a:off x="3132138" y="1125538"/>
            <a:ext cx="21478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Calibri" pitchFamily="34" charset="0"/>
              </a:rPr>
              <a:t>O transport</a:t>
            </a:r>
            <a:endParaRPr lang="ru-RU" sz="3200" b="1">
              <a:latin typeface="Calibri" pitchFamily="34" charset="0"/>
            </a:endParaRPr>
          </a:p>
        </p:txBody>
      </p:sp>
      <p:sp>
        <p:nvSpPr>
          <p:cNvPr id="44057" name="Прямоугольник 33"/>
          <p:cNvSpPr>
            <a:spLocks noChangeArrowheads="1"/>
          </p:cNvSpPr>
          <p:nvPr/>
        </p:nvSpPr>
        <p:spPr bwMode="auto">
          <a:xfrm>
            <a:off x="523875" y="3340100"/>
            <a:ext cx="17970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Calibri" pitchFamily="34" charset="0"/>
              </a:rPr>
              <a:t>RECOVERY </a:t>
            </a:r>
          </a:p>
          <a:p>
            <a:pPr algn="ctr"/>
            <a:r>
              <a:rPr lang="en-US" sz="2800">
                <a:latin typeface="Calibri" pitchFamily="34" charset="0"/>
              </a:rPr>
              <a:t>STORM </a:t>
            </a:r>
          </a:p>
          <a:p>
            <a:pPr algn="ctr"/>
            <a:r>
              <a:rPr lang="en-US" sz="2800">
                <a:latin typeface="Calibri" pitchFamily="34" charset="0"/>
              </a:rPr>
              <a:t>PHASE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44058" name="Прямоугольник 36"/>
          <p:cNvSpPr>
            <a:spLocks noChangeArrowheads="1"/>
          </p:cNvSpPr>
          <p:nvPr/>
        </p:nvSpPr>
        <p:spPr bwMode="auto">
          <a:xfrm>
            <a:off x="873125" y="5013325"/>
            <a:ext cx="10953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Calibri" pitchFamily="34" charset="0"/>
              </a:rPr>
              <a:t>QUIET</a:t>
            </a:r>
          </a:p>
        </p:txBody>
      </p:sp>
      <p:sp>
        <p:nvSpPr>
          <p:cNvPr id="40" name="Цилиндр 39"/>
          <p:cNvSpPr/>
          <p:nvPr/>
        </p:nvSpPr>
        <p:spPr>
          <a:xfrm>
            <a:off x="2106613" y="5013325"/>
            <a:ext cx="863600" cy="620713"/>
          </a:xfrm>
          <a:prstGeom prst="ca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tx1"/>
                </a:solidFill>
              </a:rPr>
              <a:t>Q</a:t>
            </a:r>
            <a:r>
              <a:rPr lang="en-US" dirty="0" err="1">
                <a:solidFill>
                  <a:schemeClr val="tx1"/>
                </a:solidFill>
              </a:rPr>
              <a:t>pol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1" name="Цилиндр 40"/>
          <p:cNvSpPr/>
          <p:nvPr/>
        </p:nvSpPr>
        <p:spPr>
          <a:xfrm>
            <a:off x="2106613" y="3906838"/>
            <a:ext cx="863600" cy="601662"/>
          </a:xfrm>
          <a:prstGeom prst="ca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tx1"/>
                </a:solidFill>
              </a:rPr>
              <a:t>Q</a:t>
            </a:r>
            <a:r>
              <a:rPr lang="en-US" dirty="0" err="1">
                <a:solidFill>
                  <a:schemeClr val="tx1"/>
                </a:solidFill>
              </a:rPr>
              <a:t>eq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0" y="333375"/>
            <a:ext cx="91090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AFTERSTORM EFFECT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>
            <a:off x="395288" y="4797425"/>
            <a:ext cx="8137525" cy="0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0" y="44624"/>
            <a:ext cx="9144000" cy="463550"/>
          </a:xfrm>
          <a:prstGeom prst="rect">
            <a:avLst/>
          </a:prstGeom>
          <a:solidFill>
            <a:srgbClr val="EED9FF"/>
          </a:solidFill>
          <a:ln w="9525" algn="ctr">
            <a:solidFill>
              <a:srgbClr val="9999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Новая особенность эффектов последействия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n(O) 15-23 March 2015 me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4037677"/>
            <a:ext cx="4464496" cy="2631683"/>
          </a:xfrm>
          <a:prstGeom prst="rect">
            <a:avLst/>
          </a:prstGeom>
        </p:spPr>
      </p:pic>
      <p:pic>
        <p:nvPicPr>
          <p:cNvPr id="12" name="Рисунок 11" descr="n(N2) 15-23 March 2015 me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93773"/>
            <a:ext cx="4499992" cy="2675587"/>
          </a:xfrm>
          <a:prstGeom prst="rect">
            <a:avLst/>
          </a:prstGeom>
        </p:spPr>
      </p:pic>
      <p:pic>
        <p:nvPicPr>
          <p:cNvPr id="13" name="Рисунок 12" descr="GEC 15-23 March 2015 all and -15 15.png"/>
          <p:cNvPicPr>
            <a:picLocks noChangeAspect="1"/>
          </p:cNvPicPr>
          <p:nvPr/>
        </p:nvPicPr>
        <p:blipFill>
          <a:blip r:embed="rId4" cstate="print"/>
          <a:srcRect b="10490"/>
          <a:stretch>
            <a:fillRect/>
          </a:stretch>
        </p:blipFill>
        <p:spPr>
          <a:xfrm>
            <a:off x="1547664" y="716865"/>
            <a:ext cx="6012160" cy="307217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923928" y="908720"/>
            <a:ext cx="0" cy="237626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835696" y="4221088"/>
            <a:ext cx="0" cy="172819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372200" y="4221088"/>
            <a:ext cx="0" cy="172819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B54C5287-5CA9-4F9F-ADFE-9579F17DF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24" t="25874" r="12990" b="51748"/>
          <a:stretch/>
        </p:blipFill>
        <p:spPr bwMode="auto">
          <a:xfrm>
            <a:off x="7800975" y="6554866"/>
            <a:ext cx="866775" cy="30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41377FB-1013-48BF-91A2-AD06941F45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73" r="19878" b="3361"/>
          <a:stretch/>
        </p:blipFill>
        <p:spPr>
          <a:xfrm>
            <a:off x="0" y="6614814"/>
            <a:ext cx="771525" cy="2495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A2C02B7-3760-4B8D-9FA5-AF8C96BCE1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4180" y="6388100"/>
            <a:ext cx="426008" cy="46054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AC40B930-77CB-433B-AB50-E399C5B53FC2}"/>
              </a:ext>
            </a:extLst>
          </p:cNvPr>
          <p:cNvSpPr txBox="1">
            <a:spLocks/>
          </p:cNvSpPr>
          <p:nvPr/>
        </p:nvSpPr>
        <p:spPr>
          <a:xfrm>
            <a:off x="628650" y="-28575"/>
            <a:ext cx="78867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/>
              <a:t>Structure of the Atmosphere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xmlns="" id="{10084D95-A37A-41CF-BD75-D2D13738C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3635" y="623962"/>
            <a:ext cx="5651157" cy="5298351"/>
          </a:xfr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1F1B925-4720-4A9B-AE56-E2A00C698260}"/>
              </a:ext>
            </a:extLst>
          </p:cNvPr>
          <p:cNvSpPr/>
          <p:nvPr/>
        </p:nvSpPr>
        <p:spPr>
          <a:xfrm>
            <a:off x="3003635" y="633045"/>
            <a:ext cx="14305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Credit: John Emmert/Naval Research Lab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F40646C-1015-43AE-B733-74DDF7BC51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5719" y="4624149"/>
            <a:ext cx="253192" cy="18454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8055385-C207-4777-A128-6D8DFEAAF801}"/>
              </a:ext>
            </a:extLst>
          </p:cNvPr>
          <p:cNvSpPr txBox="1"/>
          <p:nvPr/>
        </p:nvSpPr>
        <p:spPr>
          <a:xfrm>
            <a:off x="3110753" y="6076108"/>
            <a:ext cx="4867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Everything is coupled!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45D6FB24-2CDA-4F3D-B465-E703ED03D1EB}"/>
              </a:ext>
            </a:extLst>
          </p:cNvPr>
          <p:cNvSpPr txBox="1"/>
          <p:nvPr/>
        </p:nvSpPr>
        <p:spPr>
          <a:xfrm rot="20880507">
            <a:off x="735245" y="5101156"/>
            <a:ext cx="2291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WEATHER, CLIMATE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D72AA845-CE34-43B0-8D6E-582B9638D7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8675" y="2804698"/>
            <a:ext cx="500707" cy="46843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AB949A57-E232-40E8-AF9E-444294CD19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9042" y="2804697"/>
            <a:ext cx="506043" cy="44233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72D4BCE4-3BB5-406D-89DC-0D05676A4E3C}"/>
              </a:ext>
            </a:extLst>
          </p:cNvPr>
          <p:cNvSpPr txBox="1"/>
          <p:nvPr/>
        </p:nvSpPr>
        <p:spPr>
          <a:xfrm>
            <a:off x="537833" y="3612962"/>
            <a:ext cx="1495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SPACE WEATHER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A819B8A3-FF47-4101-AA6B-8B3158AD8CAC}"/>
              </a:ext>
            </a:extLst>
          </p:cNvPr>
          <p:cNvSpPr txBox="1"/>
          <p:nvPr/>
        </p:nvSpPr>
        <p:spPr>
          <a:xfrm>
            <a:off x="228907" y="608503"/>
            <a:ext cx="2807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Why do we care?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99848212-ED8B-4828-B0E0-4DE58C91E597}"/>
              </a:ext>
            </a:extLst>
          </p:cNvPr>
          <p:cNvGrpSpPr/>
          <p:nvPr/>
        </p:nvGrpSpPr>
        <p:grpSpPr>
          <a:xfrm>
            <a:off x="210671" y="3284641"/>
            <a:ext cx="3791427" cy="2563477"/>
            <a:chOff x="280895" y="3284640"/>
            <a:chExt cx="5055236" cy="2563477"/>
          </a:xfrm>
        </p:grpSpPr>
        <p:grpSp>
          <p:nvGrpSpPr>
            <p:cNvPr id="3" name="Group 62">
              <a:extLst>
                <a:ext uri="{FF2B5EF4-FFF2-40B4-BE49-F238E27FC236}">
                  <a16:creationId xmlns:a16="http://schemas.microsoft.com/office/drawing/2014/main" xmlns="" id="{BE8170A8-4CA1-424F-BA31-0CEB89E25DD7}"/>
                </a:ext>
              </a:extLst>
            </p:cNvPr>
            <p:cNvGrpSpPr/>
            <p:nvPr/>
          </p:nvGrpSpPr>
          <p:grpSpPr>
            <a:xfrm>
              <a:off x="733530" y="4546897"/>
              <a:ext cx="4602601" cy="959435"/>
              <a:chOff x="886114" y="4580608"/>
              <a:chExt cx="4489503" cy="809505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xmlns="" id="{C6FBBD81-56D3-4FE4-82FA-8D76252108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6989" y="4580608"/>
                <a:ext cx="4328628" cy="809505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3FADB954-EF95-4B21-A335-5F9034B7ED6C}"/>
                  </a:ext>
                </a:extLst>
              </p:cNvPr>
              <p:cNvSpPr txBox="1"/>
              <p:nvPr/>
            </p:nvSpPr>
            <p:spPr>
              <a:xfrm rot="20948083">
                <a:off x="886114" y="4810907"/>
                <a:ext cx="3337802" cy="311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80-90 km</a:t>
                </a:r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DBBF7CEC-32DC-45F2-B4C7-02FF4B643C37}"/>
                </a:ext>
              </a:extLst>
            </p:cNvPr>
            <p:cNvSpPr/>
            <p:nvPr/>
          </p:nvSpPr>
          <p:spPr>
            <a:xfrm>
              <a:off x="727243" y="3284640"/>
              <a:ext cx="29649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Upper atmosphere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848F7F4C-3F5A-4D84-A823-6C92205E8FAB}"/>
                </a:ext>
              </a:extLst>
            </p:cNvPr>
            <p:cNvSpPr/>
            <p:nvPr/>
          </p:nvSpPr>
          <p:spPr>
            <a:xfrm rot="20845121">
              <a:off x="280895" y="5478785"/>
              <a:ext cx="39395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Middle/lower atmosphere</a:t>
              </a:r>
              <a:endParaRPr lang="en-US" dirty="0"/>
            </a:p>
          </p:txBody>
        </p:sp>
      </p:grpSp>
      <p:pic>
        <p:nvPicPr>
          <p:cNvPr id="21" name="Picture 2" descr="http://globalization.kof.ethz.ch/static/images/eth_logo_print.png">
            <a:extLst>
              <a:ext uri="{FF2B5EF4-FFF2-40B4-BE49-F238E27FC236}">
                <a16:creationId xmlns:a16="http://schemas.microsoft.com/office/drawing/2014/main" xmlns="" id="{61EC0179-A0E4-4D32-A00F-7ED14630A2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9922" b="47667"/>
          <a:stretch/>
        </p:blipFill>
        <p:spPr bwMode="auto">
          <a:xfrm>
            <a:off x="797955" y="6614814"/>
            <a:ext cx="533166" cy="31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943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ctangle: Rounded Corners 213">
            <a:extLst>
              <a:ext uri="{FF2B5EF4-FFF2-40B4-BE49-F238E27FC236}"/>
            </a:extLst>
          </p:cNvPr>
          <p:cNvSpPr/>
          <p:nvPr/>
        </p:nvSpPr>
        <p:spPr>
          <a:xfrm>
            <a:off x="323856" y="876300"/>
            <a:ext cx="8457883" cy="4597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0000" anchor="ctr"/>
          <a:lstStyle/>
          <a:p>
            <a:pPr algn="ctr">
              <a:tabLst>
                <a:tab pos="3673475" algn="l"/>
              </a:tabLst>
              <a:defRPr/>
            </a:pPr>
            <a:r>
              <a:rPr lang="en-GB" sz="4000" b="1" dirty="0"/>
              <a:t>EAGLE</a:t>
            </a:r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 cstate="print"/>
          <a:srcRect l="23024" t="25874" r="12990" b="51749"/>
          <a:stretch>
            <a:fillRect/>
          </a:stretch>
        </p:blipFill>
        <p:spPr bwMode="auto">
          <a:xfrm>
            <a:off x="7800975" y="6554788"/>
            <a:ext cx="86677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/>
          <p:cNvPicPr>
            <a:picLocks noChangeAspect="1"/>
          </p:cNvPicPr>
          <p:nvPr/>
        </p:nvPicPr>
        <p:blipFill>
          <a:blip r:embed="rId4" cstate="print"/>
          <a:srcRect l="17873" r="19878" b="3362"/>
          <a:stretch>
            <a:fillRect/>
          </a:stretch>
        </p:blipFill>
        <p:spPr bwMode="auto">
          <a:xfrm>
            <a:off x="0" y="6615113"/>
            <a:ext cx="77152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3150" y="6388100"/>
            <a:ext cx="4270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: Rounded Corners 7">
            <a:extLst>
              <a:ext uri="{FF2B5EF4-FFF2-40B4-BE49-F238E27FC236}"/>
            </a:extLst>
          </p:cNvPr>
          <p:cNvSpPr/>
          <p:nvPr/>
        </p:nvSpPr>
        <p:spPr>
          <a:xfrm>
            <a:off x="395028" y="1358900"/>
            <a:ext cx="4134411" cy="40259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3673475" algn="l"/>
              </a:tabLst>
              <a:defRPr/>
            </a:pPr>
            <a:endParaRPr lang="en-GB" sz="2800" b="1" dirty="0"/>
          </a:p>
          <a:p>
            <a:pPr algn="ctr">
              <a:tabLst>
                <a:tab pos="3673475" algn="l"/>
              </a:tabLst>
              <a:defRPr/>
            </a:pPr>
            <a:r>
              <a:rPr lang="en-GB" sz="2800" b="1" dirty="0"/>
              <a:t>HAMMONIA</a:t>
            </a:r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/>
            </a:extLst>
          </p:cNvPr>
          <p:cNvSpPr/>
          <p:nvPr/>
        </p:nvSpPr>
        <p:spPr>
          <a:xfrm>
            <a:off x="592138" y="2947988"/>
            <a:ext cx="1847850" cy="117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Physics &amp; Dynamics</a:t>
            </a:r>
          </a:p>
          <a:p>
            <a:pPr algn="ctr">
              <a:defRPr/>
            </a:pPr>
            <a:r>
              <a:rPr lang="en-GB" sz="1050" dirty="0"/>
              <a:t>0-180(280) km, L119</a:t>
            </a:r>
          </a:p>
          <a:p>
            <a:pPr algn="ctr">
              <a:defRPr/>
            </a:pPr>
            <a:r>
              <a:rPr lang="en-GB" sz="1050" dirty="0"/>
              <a:t>1.9</a:t>
            </a:r>
            <a:r>
              <a:rPr lang="en-GB" sz="1050" dirty="0">
                <a:cs typeface="Times New Roman" panose="02020603050405020304" pitchFamily="18" charset="0"/>
              </a:rPr>
              <a:t>˚</a:t>
            </a:r>
            <a:r>
              <a:rPr lang="en-GB" sz="1050" dirty="0"/>
              <a:t>-1.9</a:t>
            </a:r>
            <a:r>
              <a:rPr lang="en-GB" sz="1050" dirty="0">
                <a:cs typeface="Times New Roman" panose="02020603050405020304" pitchFamily="18" charset="0"/>
              </a:rPr>
              <a:t>˚, T63</a:t>
            </a:r>
          </a:p>
          <a:p>
            <a:pPr algn="ctr">
              <a:defRPr/>
            </a:pPr>
            <a:r>
              <a:rPr lang="en-GB" sz="1050" dirty="0"/>
              <a:t>Column physics</a:t>
            </a:r>
          </a:p>
          <a:p>
            <a:pPr algn="ctr">
              <a:defRPr/>
            </a:pPr>
            <a:r>
              <a:rPr lang="en-GB" sz="1050" dirty="0"/>
              <a:t>Tracer transport</a:t>
            </a:r>
          </a:p>
        </p:txBody>
      </p:sp>
      <p:sp>
        <p:nvSpPr>
          <p:cNvPr id="11" name="Rectangle: Rounded Corners 10">
            <a:extLst>
              <a:ext uri="{FF2B5EF4-FFF2-40B4-BE49-F238E27FC236}"/>
            </a:extLst>
          </p:cNvPr>
          <p:cNvSpPr/>
          <p:nvPr/>
        </p:nvSpPr>
        <p:spPr>
          <a:xfrm>
            <a:off x="2732088" y="2947988"/>
            <a:ext cx="1620837" cy="116998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Chemistry</a:t>
            </a:r>
          </a:p>
          <a:p>
            <a:pPr algn="ctr">
              <a:defRPr/>
            </a:pPr>
            <a:r>
              <a:rPr lang="en-GB" sz="1050" dirty="0"/>
              <a:t>48 species</a:t>
            </a:r>
          </a:p>
          <a:p>
            <a:pPr algn="ctr">
              <a:defRPr/>
            </a:pPr>
            <a:r>
              <a:rPr lang="en-GB" sz="1050" dirty="0"/>
              <a:t>107 neutral reactions</a:t>
            </a:r>
          </a:p>
          <a:p>
            <a:pPr algn="ctr">
              <a:defRPr/>
            </a:pPr>
            <a:r>
              <a:rPr lang="de-DE" sz="1050" dirty="0"/>
              <a:t>46 </a:t>
            </a:r>
            <a:r>
              <a:rPr lang="de-DE" sz="1050" dirty="0" err="1"/>
              <a:t>photolysis</a:t>
            </a:r>
            <a:r>
              <a:rPr lang="de-DE" sz="1050" dirty="0"/>
              <a:t> </a:t>
            </a:r>
            <a:r>
              <a:rPr lang="de-DE" sz="1050" dirty="0" err="1"/>
              <a:t>reactions</a:t>
            </a:r>
            <a:endParaRPr lang="en-GB" sz="1050" dirty="0"/>
          </a:p>
          <a:p>
            <a:pPr algn="ctr">
              <a:defRPr/>
            </a:pPr>
            <a:r>
              <a:rPr lang="en-GB" sz="1050" dirty="0"/>
              <a:t>18 ion-involved reactions</a:t>
            </a:r>
          </a:p>
        </p:txBody>
      </p:sp>
      <p:sp>
        <p:nvSpPr>
          <p:cNvPr id="17" name="Rectangle: Rounded Corners 16">
            <a:extLst>
              <a:ext uri="{FF2B5EF4-FFF2-40B4-BE49-F238E27FC236}"/>
            </a:extLst>
          </p:cNvPr>
          <p:cNvSpPr/>
          <p:nvPr/>
        </p:nvSpPr>
        <p:spPr>
          <a:xfrm>
            <a:off x="592138" y="1906588"/>
            <a:ext cx="1009650" cy="609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/>
              <a:t>ERA-Interim </a:t>
            </a:r>
          </a:p>
          <a:p>
            <a:pPr algn="ctr">
              <a:defRPr/>
            </a:pPr>
            <a:r>
              <a:rPr lang="en-GB" sz="1400" dirty="0"/>
              <a:t>nudging</a:t>
            </a:r>
          </a:p>
        </p:txBody>
      </p:sp>
      <p:cxnSp>
        <p:nvCxnSpPr>
          <p:cNvPr id="22" name="Connector: Elbow 21">
            <a:extLst>
              <a:ext uri="{FF2B5EF4-FFF2-40B4-BE49-F238E27FC236}"/>
            </a:extLst>
          </p:cNvPr>
          <p:cNvCxnSpPr>
            <a:cxnSpLocks/>
            <a:endCxn id="9" idx="0"/>
          </p:cNvCxnSpPr>
          <p:nvPr/>
        </p:nvCxnSpPr>
        <p:spPr>
          <a:xfrm rot="10800000" flipV="1">
            <a:off x="1516063" y="2676525"/>
            <a:ext cx="1938337" cy="271463"/>
          </a:xfrm>
          <a:prstGeom prst="bentConnector2">
            <a:avLst/>
          </a:prstGeom>
          <a:ln w="444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438525" y="2668588"/>
            <a:ext cx="0" cy="279400"/>
          </a:xfrm>
          <a:prstGeom prst="straightConnector1">
            <a:avLst/>
          </a:prstGeom>
          <a:ln w="444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/>
            </a:extLst>
          </p:cNvPr>
          <p:cNvCxnSpPr>
            <a:cxnSpLocks/>
            <a:stCxn id="76" idx="2"/>
          </p:cNvCxnSpPr>
          <p:nvPr/>
        </p:nvCxnSpPr>
        <p:spPr>
          <a:xfrm rot="5400000">
            <a:off x="3606800" y="2212975"/>
            <a:ext cx="152400" cy="774700"/>
          </a:xfrm>
          <a:prstGeom prst="bentConnector2">
            <a:avLst/>
          </a:prstGeom>
          <a:ln w="444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841375" y="2516188"/>
            <a:ext cx="0" cy="431800"/>
          </a:xfrm>
          <a:prstGeom prst="straightConnector1">
            <a:avLst/>
          </a:prstGeom>
          <a:ln w="44450">
            <a:solidFill>
              <a:schemeClr val="accent3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014538" y="2452688"/>
            <a:ext cx="0" cy="215900"/>
          </a:xfrm>
          <a:prstGeom prst="line">
            <a:avLst/>
          </a:prstGeom>
          <a:ln w="444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/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 flipV="1">
            <a:off x="2439988" y="3532188"/>
            <a:ext cx="292100" cy="4762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100388" y="2452688"/>
            <a:ext cx="0" cy="215900"/>
          </a:xfrm>
          <a:prstGeom prst="line">
            <a:avLst/>
          </a:prstGeom>
          <a:ln w="444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/>
            </a:extLst>
          </p:cNvPr>
          <p:cNvSpPr/>
          <p:nvPr/>
        </p:nvSpPr>
        <p:spPr>
          <a:xfrm>
            <a:off x="1920875" y="4502150"/>
            <a:ext cx="563563" cy="609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/>
              <a:t>Land use</a:t>
            </a:r>
          </a:p>
        </p:txBody>
      </p:sp>
      <p:cxnSp>
        <p:nvCxnSpPr>
          <p:cNvPr id="39" name="Straight Arrow Connector 3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2089150" y="4117975"/>
            <a:ext cx="0" cy="460375"/>
          </a:xfrm>
          <a:prstGeom prst="straightConnector1">
            <a:avLst/>
          </a:prstGeom>
          <a:ln w="444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: Rounded Corners 54">
            <a:extLst>
              <a:ext uri="{FF2B5EF4-FFF2-40B4-BE49-F238E27FC236}"/>
            </a:extLst>
          </p:cNvPr>
          <p:cNvSpPr/>
          <p:nvPr/>
        </p:nvSpPr>
        <p:spPr>
          <a:xfrm>
            <a:off x="592138" y="4502150"/>
            <a:ext cx="1243012" cy="609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/>
              <a:t>Sea ice</a:t>
            </a:r>
          </a:p>
          <a:p>
            <a:pPr algn="ctr">
              <a:defRPr/>
            </a:pPr>
            <a:r>
              <a:rPr lang="en-GB" sz="1400" dirty="0"/>
              <a:t>Sea temperature</a:t>
            </a:r>
          </a:p>
        </p:txBody>
      </p:sp>
      <p:cxnSp>
        <p:nvCxnSpPr>
          <p:cNvPr id="56" name="Straight Arrow Connector 5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781050" y="4117975"/>
            <a:ext cx="0" cy="460375"/>
          </a:xfrm>
          <a:prstGeom prst="straightConnector1">
            <a:avLst/>
          </a:prstGeom>
          <a:ln w="444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: Rounded Corners 65">
            <a:extLst>
              <a:ext uri="{FF2B5EF4-FFF2-40B4-BE49-F238E27FC236}"/>
            </a:extLst>
          </p:cNvPr>
          <p:cNvSpPr/>
          <p:nvPr/>
        </p:nvSpPr>
        <p:spPr>
          <a:xfrm>
            <a:off x="1717675" y="1914525"/>
            <a:ext cx="1009650" cy="609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/>
              <a:t>Stratospheric</a:t>
            </a:r>
          </a:p>
          <a:p>
            <a:pPr algn="ctr">
              <a:defRPr/>
            </a:pPr>
            <a:r>
              <a:rPr lang="en-GB" sz="1400" dirty="0"/>
              <a:t>aerosols</a:t>
            </a:r>
          </a:p>
        </p:txBody>
      </p:sp>
      <p:sp>
        <p:nvSpPr>
          <p:cNvPr id="75" name="Rectangle: Rounded Corners 74">
            <a:extLst>
              <a:ext uri="{FF2B5EF4-FFF2-40B4-BE49-F238E27FC236}"/>
            </a:extLst>
          </p:cNvPr>
          <p:cNvSpPr/>
          <p:nvPr/>
        </p:nvSpPr>
        <p:spPr>
          <a:xfrm>
            <a:off x="2797175" y="1914525"/>
            <a:ext cx="808038" cy="609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/>
              <a:t>Solar </a:t>
            </a:r>
          </a:p>
          <a:p>
            <a:pPr algn="ctr">
              <a:defRPr/>
            </a:pPr>
            <a:r>
              <a:rPr lang="en-GB" sz="1400" dirty="0"/>
              <a:t>irradiance</a:t>
            </a:r>
          </a:p>
        </p:txBody>
      </p:sp>
      <p:sp>
        <p:nvSpPr>
          <p:cNvPr id="76" name="Rectangle: Rounded Corners 75">
            <a:extLst>
              <a:ext uri="{FF2B5EF4-FFF2-40B4-BE49-F238E27FC236}"/>
            </a:extLst>
          </p:cNvPr>
          <p:cNvSpPr/>
          <p:nvPr/>
        </p:nvSpPr>
        <p:spPr>
          <a:xfrm>
            <a:off x="3781425" y="1914525"/>
            <a:ext cx="576263" cy="609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/>
              <a:t>GHG/</a:t>
            </a:r>
          </a:p>
          <a:p>
            <a:pPr algn="ctr">
              <a:defRPr/>
            </a:pPr>
            <a:r>
              <a:rPr lang="en-GB" sz="1400" dirty="0"/>
              <a:t>ODS</a:t>
            </a:r>
          </a:p>
        </p:txBody>
      </p:sp>
      <p:sp>
        <p:nvSpPr>
          <p:cNvPr id="79" name="Rectangle: Rounded Corners 78">
            <a:extLst>
              <a:ext uri="{FF2B5EF4-FFF2-40B4-BE49-F238E27FC236}"/>
            </a:extLst>
          </p:cNvPr>
          <p:cNvSpPr/>
          <p:nvPr/>
        </p:nvSpPr>
        <p:spPr>
          <a:xfrm>
            <a:off x="3535363" y="4491038"/>
            <a:ext cx="803275" cy="609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Ionization rates (UA)</a:t>
            </a:r>
          </a:p>
        </p:txBody>
      </p:sp>
      <p:cxnSp>
        <p:nvCxnSpPr>
          <p:cNvPr id="80" name="Straight Arrow Connector 7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4068763" y="4125913"/>
            <a:ext cx="0" cy="366712"/>
          </a:xfrm>
          <a:prstGeom prst="straightConnector1">
            <a:avLst/>
          </a:prstGeom>
          <a:ln w="444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: Rounded Corners 81">
            <a:extLst>
              <a:ext uri="{FF2B5EF4-FFF2-40B4-BE49-F238E27FC236}"/>
            </a:extLst>
          </p:cNvPr>
          <p:cNvSpPr/>
          <p:nvPr/>
        </p:nvSpPr>
        <p:spPr>
          <a:xfrm>
            <a:off x="4588382" y="1364905"/>
            <a:ext cx="4134411" cy="40259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3673475" algn="l"/>
              </a:tabLst>
              <a:defRPr/>
            </a:pPr>
            <a:endParaRPr lang="en-GB" sz="2800" b="1" dirty="0"/>
          </a:p>
          <a:p>
            <a:pPr algn="ctr">
              <a:tabLst>
                <a:tab pos="3673475" algn="l"/>
              </a:tabLst>
              <a:defRPr/>
            </a:pPr>
            <a:r>
              <a:rPr lang="en-GB" sz="2800" b="1" dirty="0"/>
              <a:t>GSMTIP</a:t>
            </a:r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</p:txBody>
      </p:sp>
      <p:sp>
        <p:nvSpPr>
          <p:cNvPr id="83" name="Rectangle: Rounded Corners 82">
            <a:extLst>
              <a:ext uri="{FF2B5EF4-FFF2-40B4-BE49-F238E27FC236}"/>
            </a:extLst>
          </p:cNvPr>
          <p:cNvSpPr/>
          <p:nvPr/>
        </p:nvSpPr>
        <p:spPr>
          <a:xfrm>
            <a:off x="4643438" y="2698750"/>
            <a:ext cx="1584325" cy="11715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/>
              <a:t>Thermosphere</a:t>
            </a:r>
          </a:p>
          <a:p>
            <a:pPr algn="ctr">
              <a:defRPr/>
            </a:pPr>
            <a:r>
              <a:rPr lang="en-GB" sz="1200" dirty="0"/>
              <a:t>80-520 km, L30</a:t>
            </a:r>
          </a:p>
          <a:p>
            <a:pPr algn="ctr">
              <a:defRPr/>
            </a:pPr>
            <a:r>
              <a:rPr lang="en-GB" sz="1200" dirty="0"/>
              <a:t>5</a:t>
            </a:r>
            <a:r>
              <a:rPr lang="en-GB" sz="1200" dirty="0">
                <a:cs typeface="Times New Roman" panose="02020603050405020304" pitchFamily="18" charset="0"/>
              </a:rPr>
              <a:t>˚</a:t>
            </a:r>
            <a:r>
              <a:rPr lang="en-GB" sz="1200" dirty="0"/>
              <a:t>-5</a:t>
            </a:r>
            <a:r>
              <a:rPr lang="en-GB" sz="1200" dirty="0">
                <a:cs typeface="Times New Roman" panose="02020603050405020304" pitchFamily="18" charset="0"/>
              </a:rPr>
              <a:t>˚</a:t>
            </a:r>
          </a:p>
          <a:p>
            <a:pPr algn="ctr">
              <a:defRPr/>
            </a:pPr>
            <a:r>
              <a:rPr lang="en-GB" sz="1200" dirty="0"/>
              <a:t>Neutral chemistry</a:t>
            </a:r>
          </a:p>
          <a:p>
            <a:pPr algn="ctr">
              <a:defRPr/>
            </a:pPr>
            <a:r>
              <a:rPr lang="en-GB" sz="1200" dirty="0"/>
              <a:t>Neutral dynamics</a:t>
            </a:r>
          </a:p>
        </p:txBody>
      </p:sp>
      <p:sp>
        <p:nvSpPr>
          <p:cNvPr id="84" name="Rectangle: Rounded Corners 83">
            <a:extLst>
              <a:ext uri="{FF2B5EF4-FFF2-40B4-BE49-F238E27FC236}"/>
            </a:extLst>
          </p:cNvPr>
          <p:cNvSpPr/>
          <p:nvPr/>
        </p:nvSpPr>
        <p:spPr>
          <a:xfrm>
            <a:off x="6397625" y="1914525"/>
            <a:ext cx="2127250" cy="115728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D, E, F1 Ionosphere</a:t>
            </a:r>
          </a:p>
          <a:p>
            <a:pPr algn="ctr">
              <a:defRPr/>
            </a:pPr>
            <a:r>
              <a:rPr lang="en-GB" sz="1050" dirty="0"/>
              <a:t>80-175 km</a:t>
            </a:r>
          </a:p>
          <a:p>
            <a:pPr algn="ctr">
              <a:defRPr/>
            </a:pPr>
            <a:r>
              <a:rPr lang="en-GB" sz="1050" dirty="0"/>
              <a:t>Mostly molecular ions, electrons</a:t>
            </a:r>
          </a:p>
          <a:p>
            <a:pPr algn="ctr">
              <a:defRPr/>
            </a:pPr>
            <a:r>
              <a:rPr lang="en-GB" sz="1050" dirty="0"/>
              <a:t>Ion-involved reactions</a:t>
            </a:r>
          </a:p>
          <a:p>
            <a:pPr algn="ctr">
              <a:defRPr/>
            </a:pPr>
            <a:r>
              <a:rPr lang="en-GB" sz="1050" dirty="0"/>
              <a:t>Ion, electron/neutral interactions</a:t>
            </a:r>
          </a:p>
        </p:txBody>
      </p:sp>
      <p:cxnSp>
        <p:nvCxnSpPr>
          <p:cNvPr id="91" name="Straight Arrow Connector 9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6156325" y="2913063"/>
            <a:ext cx="241300" cy="0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: Rounded Corners 93">
            <a:extLst>
              <a:ext uri="{FF2B5EF4-FFF2-40B4-BE49-F238E27FC236}"/>
            </a:extLst>
          </p:cNvPr>
          <p:cNvSpPr/>
          <p:nvPr/>
        </p:nvSpPr>
        <p:spPr>
          <a:xfrm>
            <a:off x="6567488" y="3221038"/>
            <a:ext cx="458787" cy="44132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/>
              <a:t>Solar EUV</a:t>
            </a:r>
          </a:p>
        </p:txBody>
      </p:sp>
      <p:cxnSp>
        <p:nvCxnSpPr>
          <p:cNvPr id="95" name="Straight Arrow Connector 94">
            <a:extLst>
              <a:ext uri="{FF2B5EF4-FFF2-40B4-BE49-F238E27FC236}"/>
            </a:extLst>
          </p:cNvPr>
          <p:cNvCxnSpPr>
            <a:cxnSpLocks/>
            <a:stCxn id="94" idx="0"/>
          </p:cNvCxnSpPr>
          <p:nvPr/>
        </p:nvCxnSpPr>
        <p:spPr>
          <a:xfrm flipV="1">
            <a:off x="6797675" y="3071813"/>
            <a:ext cx="0" cy="149225"/>
          </a:xfrm>
          <a:prstGeom prst="straightConnector1">
            <a:avLst/>
          </a:prstGeom>
          <a:ln w="34925">
            <a:solidFill>
              <a:schemeClr val="accent3">
                <a:lumMod val="75000"/>
              </a:schemeClr>
            </a:solidFill>
            <a:headEnd w="lg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: Rounded Corners 95">
            <a:extLst>
              <a:ext uri="{FF2B5EF4-FFF2-40B4-BE49-F238E27FC236}"/>
            </a:extLst>
          </p:cNvPr>
          <p:cNvSpPr/>
          <p:nvPr/>
        </p:nvSpPr>
        <p:spPr>
          <a:xfrm>
            <a:off x="4743450" y="1905000"/>
            <a:ext cx="1500188" cy="609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Lower </a:t>
            </a:r>
          </a:p>
          <a:p>
            <a:pPr algn="ctr">
              <a:defRPr/>
            </a:pPr>
            <a:r>
              <a:rPr lang="en-GB" sz="1600" dirty="0"/>
              <a:t>Boundary conditions</a:t>
            </a:r>
          </a:p>
        </p:txBody>
      </p:sp>
      <p:cxnSp>
        <p:nvCxnSpPr>
          <p:cNvPr id="97" name="Straight Arrow Connector 9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5614988" y="2430463"/>
            <a:ext cx="0" cy="268287"/>
          </a:xfrm>
          <a:prstGeom prst="straightConnector1">
            <a:avLst/>
          </a:prstGeom>
          <a:ln w="444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: Rounded Corners 121">
            <a:extLst>
              <a:ext uri="{FF2B5EF4-FFF2-40B4-BE49-F238E27FC236}"/>
            </a:extLst>
          </p:cNvPr>
          <p:cNvSpPr/>
          <p:nvPr/>
        </p:nvSpPr>
        <p:spPr>
          <a:xfrm>
            <a:off x="5862638" y="4203700"/>
            <a:ext cx="2662237" cy="92868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/>
              <a:t>F2 Ionosphere, </a:t>
            </a:r>
            <a:r>
              <a:rPr lang="en-GB" sz="1600" b="1" dirty="0" err="1"/>
              <a:t>Protonosphere</a:t>
            </a:r>
            <a:endParaRPr lang="en-GB" sz="1600" b="1" dirty="0"/>
          </a:p>
          <a:p>
            <a:pPr algn="ctr">
              <a:defRPr/>
            </a:pPr>
            <a:r>
              <a:rPr lang="en-GB" sz="1200" dirty="0"/>
              <a:t>175-100000 km</a:t>
            </a:r>
          </a:p>
          <a:p>
            <a:pPr algn="ctr">
              <a:defRPr/>
            </a:pPr>
            <a:r>
              <a:rPr lang="en-GB" sz="1200" dirty="0"/>
              <a:t>Mostly atomic ions, electrons</a:t>
            </a:r>
          </a:p>
          <a:p>
            <a:pPr algn="ctr">
              <a:defRPr/>
            </a:pPr>
            <a:r>
              <a:rPr lang="en-GB" sz="1200" dirty="0" err="1"/>
              <a:t>Quasihydrodynamics</a:t>
            </a:r>
            <a:endParaRPr lang="en-GB" sz="1200" dirty="0"/>
          </a:p>
        </p:txBody>
      </p:sp>
      <p:sp>
        <p:nvSpPr>
          <p:cNvPr id="137" name="Rectangle: Rounded Corners 136">
            <a:extLst>
              <a:ext uri="{FF2B5EF4-FFF2-40B4-BE49-F238E27FC236}"/>
            </a:extLst>
          </p:cNvPr>
          <p:cNvSpPr/>
          <p:nvPr/>
        </p:nvSpPr>
        <p:spPr>
          <a:xfrm>
            <a:off x="7840663" y="3368675"/>
            <a:ext cx="763587" cy="54133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/>
              <a:t>Electric </a:t>
            </a:r>
          </a:p>
          <a:p>
            <a:pPr algn="ctr">
              <a:defRPr/>
            </a:pPr>
            <a:r>
              <a:rPr lang="en-GB" sz="1200" b="1" dirty="0"/>
              <a:t>field</a:t>
            </a:r>
            <a:endParaRPr lang="en-GB" sz="1200" dirty="0"/>
          </a:p>
        </p:txBody>
      </p:sp>
      <p:cxnSp>
        <p:nvCxnSpPr>
          <p:cNvPr id="142" name="Straight Arrow Connector 14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6507163" y="3071813"/>
            <a:ext cx="0" cy="1131887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5994400" y="3870325"/>
            <a:ext cx="0" cy="344488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/>
            </a:extLst>
          </p:cNvPr>
          <p:cNvCxnSpPr>
            <a:cxnSpLocks/>
            <a:stCxn id="137" idx="2"/>
          </p:cNvCxnSpPr>
          <p:nvPr/>
        </p:nvCxnSpPr>
        <p:spPr>
          <a:xfrm flipH="1">
            <a:off x="8181975" y="3910013"/>
            <a:ext cx="39688" cy="29368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/>
            </a:extLst>
          </p:cNvPr>
          <p:cNvCxnSpPr>
            <a:cxnSpLocks/>
            <a:stCxn id="137" idx="0"/>
          </p:cNvCxnSpPr>
          <p:nvPr/>
        </p:nvCxnSpPr>
        <p:spPr>
          <a:xfrm flipH="1" flipV="1">
            <a:off x="8181975" y="3071813"/>
            <a:ext cx="39688" cy="29686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3100388" y="4122738"/>
            <a:ext cx="0" cy="368300"/>
          </a:xfrm>
          <a:prstGeom prst="straightConnector1">
            <a:avLst/>
          </a:prstGeom>
          <a:ln w="444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Rectangle: Rounded Corners 159">
            <a:extLst>
              <a:ext uri="{FF2B5EF4-FFF2-40B4-BE49-F238E27FC236}"/>
            </a:extLst>
          </p:cNvPr>
          <p:cNvSpPr/>
          <p:nvPr/>
        </p:nvSpPr>
        <p:spPr>
          <a:xfrm>
            <a:off x="2652713" y="4491038"/>
            <a:ext cx="849312" cy="609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/>
              <a:t>Ionization rates (MA)</a:t>
            </a:r>
          </a:p>
        </p:txBody>
      </p:sp>
      <p:cxnSp>
        <p:nvCxnSpPr>
          <p:cNvPr id="197" name="Straight Arrow Connector 196">
            <a:extLst>
              <a:ext uri="{FF2B5EF4-FFF2-40B4-BE49-F238E27FC236}"/>
            </a:extLst>
          </p:cNvPr>
          <p:cNvCxnSpPr>
            <a:cxnSpLocks/>
            <a:stCxn id="94" idx="2"/>
          </p:cNvCxnSpPr>
          <p:nvPr/>
        </p:nvCxnSpPr>
        <p:spPr>
          <a:xfrm>
            <a:off x="6797675" y="3662363"/>
            <a:ext cx="0" cy="541337"/>
          </a:xfrm>
          <a:prstGeom prst="straightConnector1">
            <a:avLst/>
          </a:prstGeom>
          <a:ln w="34925">
            <a:solidFill>
              <a:schemeClr val="accent3">
                <a:lumMod val="75000"/>
              </a:schemeClr>
            </a:solidFill>
            <a:headEnd w="lg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6156325" y="3492500"/>
            <a:ext cx="327025" cy="0"/>
          </a:xfrm>
          <a:prstGeom prst="straightConnector1">
            <a:avLst/>
          </a:prstGeom>
          <a:ln w="444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6535738" y="3492500"/>
            <a:ext cx="76200" cy="0"/>
          </a:xfrm>
          <a:prstGeom prst="line">
            <a:avLst/>
          </a:prstGeom>
          <a:ln w="444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Rectangle: Rounded Corners 214">
            <a:extLst>
              <a:ext uri="{FF2B5EF4-FFF2-40B4-BE49-F238E27FC236}"/>
            </a:extLst>
          </p:cNvPr>
          <p:cNvSpPr/>
          <p:nvPr/>
        </p:nvSpPr>
        <p:spPr>
          <a:xfrm>
            <a:off x="3479798" y="4241337"/>
            <a:ext cx="970101" cy="1059881"/>
          </a:xfrm>
          <a:prstGeom prst="roundRect">
            <a:avLst/>
          </a:prstGeom>
          <a:solidFill>
            <a:schemeClr val="tx2">
              <a:lumMod val="40000"/>
              <a:lumOff val="60000"/>
              <a:alpha val="86000"/>
            </a:schemeClr>
          </a:solidFill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3673475" algn="l"/>
              </a:tabLst>
              <a:defRPr/>
            </a:pPr>
            <a:endParaRPr lang="en-GB" sz="2800" b="1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</p:txBody>
      </p:sp>
      <p:sp>
        <p:nvSpPr>
          <p:cNvPr id="216" name="Rectangle: Rounded Corners 215">
            <a:extLst>
              <a:ext uri="{FF2B5EF4-FFF2-40B4-BE49-F238E27FC236}"/>
            </a:extLst>
          </p:cNvPr>
          <p:cNvSpPr/>
          <p:nvPr/>
        </p:nvSpPr>
        <p:spPr>
          <a:xfrm>
            <a:off x="4625640" y="1808683"/>
            <a:ext cx="1678725" cy="900247"/>
          </a:xfrm>
          <a:prstGeom prst="roundRect">
            <a:avLst/>
          </a:prstGeom>
          <a:solidFill>
            <a:schemeClr val="tx2">
              <a:lumMod val="40000"/>
              <a:lumOff val="60000"/>
              <a:alpha val="86000"/>
            </a:schemeClr>
          </a:solidFill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3673475" algn="l"/>
              </a:tabLst>
              <a:defRPr/>
            </a:pPr>
            <a:endParaRPr lang="en-GB" sz="2800" b="1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</p:txBody>
      </p:sp>
      <p:grpSp>
        <p:nvGrpSpPr>
          <p:cNvPr id="2" name="Group 264"/>
          <p:cNvGrpSpPr>
            <a:grpSpLocks/>
          </p:cNvGrpSpPr>
          <p:nvPr/>
        </p:nvGrpSpPr>
        <p:grpSpPr bwMode="auto">
          <a:xfrm>
            <a:off x="2284413" y="3870325"/>
            <a:ext cx="2900362" cy="528638"/>
            <a:chOff x="3045922" y="3870590"/>
            <a:chExt cx="3866849" cy="527579"/>
          </a:xfrm>
        </p:grpSpPr>
        <p:cxnSp>
          <p:nvCxnSpPr>
            <p:cNvPr id="217" name="Straight Arrow Connector 216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6891606" y="3870590"/>
              <a:ext cx="0" cy="527579"/>
            </a:xfrm>
            <a:prstGeom prst="straightConnector1">
              <a:avLst/>
            </a:prstGeom>
            <a:ln w="4445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3067087" y="4116160"/>
              <a:ext cx="0" cy="258244"/>
            </a:xfrm>
            <a:prstGeom prst="straightConnector1">
              <a:avLst/>
            </a:prstGeom>
            <a:ln w="4445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H="1">
              <a:off x="3045922" y="4374404"/>
              <a:ext cx="1054018" cy="0"/>
            </a:xfrm>
            <a:prstGeom prst="straightConnector1">
              <a:avLst/>
            </a:prstGeom>
            <a:ln w="4445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H="1">
              <a:off x="4176134" y="4374404"/>
              <a:ext cx="2736637" cy="0"/>
            </a:xfrm>
            <a:prstGeom prst="straightConnector1">
              <a:avLst/>
            </a:prstGeom>
            <a:ln w="4445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63"/>
          <p:cNvGrpSpPr>
            <a:grpSpLocks/>
          </p:cNvGrpSpPr>
          <p:nvPr/>
        </p:nvGrpSpPr>
        <p:grpSpPr bwMode="auto">
          <a:xfrm>
            <a:off x="4352925" y="2197100"/>
            <a:ext cx="2039938" cy="2546350"/>
            <a:chOff x="5805354" y="2197100"/>
            <a:chExt cx="2717884" cy="2546351"/>
          </a:xfrm>
        </p:grpSpPr>
        <p:cxnSp>
          <p:nvCxnSpPr>
            <p:cNvPr id="236" name="Straight Arrow Connector 235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6063394" y="2205038"/>
              <a:ext cx="2459844" cy="0"/>
            </a:xfrm>
            <a:prstGeom prst="straightConnector1">
              <a:avLst/>
            </a:prstGeom>
            <a:ln w="4445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V="1">
              <a:off x="6082431" y="2197100"/>
              <a:ext cx="0" cy="2141539"/>
            </a:xfrm>
            <a:prstGeom prst="straightConnector1">
              <a:avLst/>
            </a:prstGeom>
            <a:ln w="4445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5805354" y="3359150"/>
              <a:ext cx="270731" cy="0"/>
            </a:xfrm>
            <a:prstGeom prst="straightConnector1">
              <a:avLst/>
            </a:prstGeom>
            <a:ln w="4445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Arrow Connector 247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6069740" y="4721226"/>
              <a:ext cx="1747060" cy="0"/>
            </a:xfrm>
            <a:prstGeom prst="straightConnector1">
              <a:avLst/>
            </a:prstGeom>
            <a:ln w="4445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Arrow Connector 255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V="1">
              <a:off x="6082431" y="4411664"/>
              <a:ext cx="0" cy="331787"/>
            </a:xfrm>
            <a:prstGeom prst="straightConnector1">
              <a:avLst/>
            </a:prstGeom>
            <a:ln w="4445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0" name="Rectangle: Rounded Corners 269">
            <a:extLst>
              <a:ext uri="{FF2B5EF4-FFF2-40B4-BE49-F238E27FC236}"/>
            </a:extLst>
          </p:cNvPr>
          <p:cNvSpPr/>
          <p:nvPr/>
        </p:nvSpPr>
        <p:spPr>
          <a:xfrm>
            <a:off x="7056438" y="3221038"/>
            <a:ext cx="723900" cy="64928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dirty="0"/>
              <a:t>Auroral precipitation/</a:t>
            </a:r>
          </a:p>
          <a:p>
            <a:pPr algn="ctr">
              <a:defRPr/>
            </a:pPr>
            <a:r>
              <a:rPr lang="en-GB" sz="1000" dirty="0"/>
              <a:t>Field-aligned current</a:t>
            </a:r>
          </a:p>
        </p:txBody>
      </p:sp>
      <p:cxnSp>
        <p:nvCxnSpPr>
          <p:cNvPr id="284" name="Straight Arrow Connector 28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7431088" y="3071813"/>
            <a:ext cx="0" cy="149225"/>
          </a:xfrm>
          <a:prstGeom prst="straightConnector1">
            <a:avLst/>
          </a:prstGeom>
          <a:ln w="34925">
            <a:solidFill>
              <a:schemeClr val="accent3">
                <a:lumMod val="75000"/>
              </a:schemeClr>
            </a:solidFill>
            <a:headEnd w="lg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7431088" y="3870325"/>
            <a:ext cx="0" cy="333375"/>
          </a:xfrm>
          <a:prstGeom prst="straightConnector1">
            <a:avLst/>
          </a:prstGeom>
          <a:ln w="34925">
            <a:solidFill>
              <a:schemeClr val="accent3">
                <a:lumMod val="75000"/>
              </a:schemeClr>
            </a:solidFill>
            <a:headEnd w="lg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Rectangle 289"/>
          <p:cNvSpPr>
            <a:spLocks noChangeArrowheads="1"/>
          </p:cNvSpPr>
          <p:nvPr/>
        </p:nvSpPr>
        <p:spPr bwMode="auto">
          <a:xfrm>
            <a:off x="3005138" y="5824538"/>
            <a:ext cx="49895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Whole Atmosphere Global Model</a:t>
            </a:r>
            <a:endParaRPr lang="en-GB" sz="2400"/>
          </a:p>
        </p:txBody>
      </p:sp>
      <p:sp>
        <p:nvSpPr>
          <p:cNvPr id="64" name="TextBox 9"/>
          <p:cNvSpPr txBox="1">
            <a:spLocks noChangeArrowheads="1"/>
          </p:cNvSpPr>
          <p:nvPr/>
        </p:nvSpPr>
        <p:spPr bwMode="auto">
          <a:xfrm>
            <a:off x="1187624" y="6381328"/>
            <a:ext cx="64085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Klimenko</a:t>
            </a:r>
            <a:r>
              <a:rPr lang="en-US" sz="20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et al.., </a:t>
            </a:r>
            <a:r>
              <a:rPr lang="ru-RU" sz="2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7, </a:t>
            </a:r>
            <a:r>
              <a:rPr lang="ru-RU" sz="20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en-US" sz="20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,2019; </a:t>
            </a:r>
            <a:r>
              <a:rPr lang="en-US" sz="2000" b="1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Vasiljev</a:t>
            </a:r>
            <a:r>
              <a:rPr lang="en-US" sz="20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et al</a:t>
            </a:r>
            <a:r>
              <a:rPr lang="ru-RU" sz="20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2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endParaRPr lang="en-US" sz="20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0" y="-27384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whole atmosphere model: EAGLE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E:\GSM TIP гладкая граница 15.01.2009\2009\01\15\Quiet\variations\Ev LT Var 15 Jan 2009 mod new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9" y="836615"/>
            <a:ext cx="44418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2" descr="E:\EAGLE\120km\2009\01\25\Quiet\variations\Ev Long Var 15 Jan 2009 mod new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6" y="836615"/>
            <a:ext cx="44418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3" descr="E:\GSM TIP гладкая граница 15.01.2009\2009\01\15\Quiet\Ev Long Var 15 Jan 2009 mod new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9951" y="3844927"/>
            <a:ext cx="4440238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4" descr="E:\EAGLE\120km\2009\01\25\Quiet\variations\Ev Long Var 15 Jan 2009 mod new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6" y="3844927"/>
            <a:ext cx="44418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-26988"/>
            <a:ext cx="9144000" cy="463551"/>
          </a:xfrm>
          <a:prstGeom prst="rect">
            <a:avLst/>
          </a:prstGeom>
          <a:solidFill>
            <a:srgbClr val="EED9FF"/>
          </a:solidFill>
          <a:ln w="9525" algn="ctr">
            <a:solidFill>
              <a:srgbClr val="9999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PRE and four-peak structure in zonal EF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048376" y="404815"/>
            <a:ext cx="15478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GSM TIP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619251" y="404815"/>
            <a:ext cx="1584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EAGLE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916239" y="1700215"/>
            <a:ext cx="9350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PRE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952891" y="1622575"/>
            <a:ext cx="13543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NO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PRE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36823" y="417742"/>
            <a:ext cx="40671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Klimenko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et al.,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2019</a:t>
            </a: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144" y="949319"/>
            <a:ext cx="91440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Reames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1999</a:t>
            </a:r>
            <a:r>
              <a:rPr lang="en-US" dirty="0" smtClean="0"/>
              <a:t> </a:t>
            </a:r>
          </a:p>
          <a:p>
            <a:r>
              <a:rPr lang="en-US" dirty="0" smtClean="0"/>
              <a:t>Solar coronal mass ejection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acceleration of plasma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Solar Proton Event (SPE)</a:t>
            </a:r>
          </a:p>
          <a:p>
            <a:endParaRPr lang="en-US" dirty="0" smtClean="0"/>
          </a:p>
          <a:p>
            <a:r>
              <a:rPr lang="en-US" dirty="0" smtClean="0"/>
              <a:t>Integral flux of protons with energies above 10 </a:t>
            </a:r>
            <a:r>
              <a:rPr lang="en-US" dirty="0" err="1" smtClean="0"/>
              <a:t>MeV</a:t>
            </a:r>
            <a:r>
              <a:rPr lang="en-US" dirty="0" smtClean="0"/>
              <a:t> exceeds 1 </a:t>
            </a:r>
            <a:r>
              <a:rPr lang="en-US" dirty="0" err="1" smtClean="0"/>
              <a:t>pfu</a:t>
            </a:r>
            <a:r>
              <a:rPr lang="en-US" dirty="0" smtClean="0"/>
              <a:t> = 1 cm2 s1 sr1 </a:t>
            </a:r>
          </a:p>
          <a:p>
            <a:endParaRPr lang="en-US" dirty="0" smtClean="0"/>
          </a:p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Patterson et al.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2001</a:t>
            </a:r>
          </a:p>
          <a:p>
            <a:r>
              <a:rPr lang="en-US" dirty="0" smtClean="0"/>
              <a:t>Solar protons precipitate into the Earth’s magnetosphere mostly in the polar cap region</a:t>
            </a:r>
          </a:p>
          <a:p>
            <a:endParaRPr lang="en-US" dirty="0" smtClean="0"/>
          </a:p>
          <a:p>
            <a:r>
              <a:rPr lang="en-US" dirty="0" smtClean="0"/>
              <a:t>Protons can have very high energies (up to several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Release of a large amount of energy in the mesosphere and stratosphere</a:t>
            </a:r>
          </a:p>
          <a:p>
            <a:endParaRPr lang="en-US" dirty="0" smtClean="0"/>
          </a:p>
          <a:p>
            <a:r>
              <a:rPr lang="en-US" dirty="0" smtClean="0"/>
              <a:t>In total, from 1976 to 2017, 267 SPEs with substantially different proton fluxes and energies were registered</a:t>
            </a:r>
          </a:p>
          <a:p>
            <a:endParaRPr lang="en-US" dirty="0" smtClean="0"/>
          </a:p>
          <a:p>
            <a:r>
              <a:rPr lang="en-US" dirty="0" smtClean="0"/>
              <a:t>On average about 80 per one 11-year solar activity cycle (see, for example, http://umbra.nascom.nasa.gov/SEP/).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71438"/>
            <a:ext cx="9144000" cy="463550"/>
          </a:xfrm>
          <a:prstGeom prst="rect">
            <a:avLst/>
          </a:prstGeom>
          <a:solidFill>
            <a:srgbClr val="EED9FF"/>
          </a:solidFill>
          <a:ln w="9525" algn="ctr">
            <a:solidFill>
              <a:srgbClr val="9999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Solar proton events</a:t>
            </a:r>
            <a:endParaRPr lang="ru-RU" sz="3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1260000" y="152280"/>
            <a:ext cx="7200000" cy="451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r>
              <a:rPr lang="en-US" sz="1100" b="0" strike="noStrike" spc="-1" dirty="0">
                <a:solidFill>
                  <a:srgbClr val="000000"/>
                </a:solidFill>
                <a:latin typeface="Arial"/>
              </a:rPr>
              <a:t>Atmospheric Ionization Module </a:t>
            </a:r>
            <a:r>
              <a:rPr lang="en-US" sz="1100" b="0" strike="noStrike" spc="-1" dirty="0" err="1">
                <a:solidFill>
                  <a:srgbClr val="000000"/>
                </a:solidFill>
                <a:latin typeface="Arial"/>
              </a:rPr>
              <a:t>Osnabrück</a:t>
            </a:r>
            <a:r>
              <a:rPr lang="en-US" sz="1100" b="0" strike="noStrike" spc="-1" dirty="0">
                <a:solidFill>
                  <a:srgbClr val="000000"/>
                </a:solidFill>
                <a:latin typeface="Arial"/>
              </a:rPr>
              <a:t> (AIMOS): A 3‐D model to determine atmospheric ionization by energetic charged particles from different populations</a:t>
            </a:r>
          </a:p>
        </p:txBody>
      </p:sp>
      <p:sp>
        <p:nvSpPr>
          <p:cNvPr id="46" name="TextShape 2"/>
          <p:cNvSpPr txBox="1"/>
          <p:nvPr/>
        </p:nvSpPr>
        <p:spPr>
          <a:xfrm>
            <a:off x="360000" y="6289568"/>
            <a:ext cx="8640000" cy="451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800" b="1" strike="noStrike" spc="-1" dirty="0">
                <a:solidFill>
                  <a:srgbClr val="0054A6"/>
                </a:solidFill>
                <a:latin typeface="Arial"/>
              </a:rPr>
              <a:t>Journal of Geophysical Research: Space Physics, Volume: 114, Issue: A6, First published: 16 June 2009, DOI: (10.1029/2008JA013884) </a:t>
            </a:r>
            <a:endParaRPr lang="en-US" sz="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Main graphic"/>
          <p:cNvPicPr/>
          <p:nvPr/>
        </p:nvPicPr>
        <p:blipFill>
          <a:blip r:embed="rId3" cstate="print"/>
          <a:stretch/>
        </p:blipFill>
        <p:spPr>
          <a:xfrm>
            <a:off x="899592" y="548680"/>
            <a:ext cx="7344816" cy="561662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0" y="71438"/>
            <a:ext cx="9144000" cy="463550"/>
          </a:xfrm>
          <a:prstGeom prst="rect">
            <a:avLst/>
          </a:prstGeom>
          <a:solidFill>
            <a:srgbClr val="EED9FF"/>
          </a:solidFill>
          <a:ln w="9525" algn="ctr">
            <a:solidFill>
              <a:srgbClr val="9999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Solar proton events and proton precipitation</a:t>
            </a:r>
            <a:endParaRPr lang="ru-RU" sz="3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307" y="1108329"/>
            <a:ext cx="81819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Группа 32"/>
          <p:cNvGrpSpPr/>
          <p:nvPr/>
        </p:nvGrpSpPr>
        <p:grpSpPr>
          <a:xfrm>
            <a:off x="2714612" y="3313377"/>
            <a:ext cx="3657600" cy="457200"/>
            <a:chOff x="2743200" y="3276600"/>
            <a:chExt cx="3657600" cy="457200"/>
          </a:xfrm>
        </p:grpSpPr>
        <p:sp>
          <p:nvSpPr>
            <p:cNvPr id="5" name="Line 18"/>
            <p:cNvSpPr>
              <a:spLocks noChangeShapeType="1"/>
            </p:cNvSpPr>
            <p:nvPr/>
          </p:nvSpPr>
          <p:spPr bwMode="auto">
            <a:xfrm flipV="1">
              <a:off x="2743200" y="3276600"/>
              <a:ext cx="0" cy="4572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Line 19"/>
            <p:cNvSpPr>
              <a:spLocks noChangeShapeType="1"/>
            </p:cNvSpPr>
            <p:nvPr/>
          </p:nvSpPr>
          <p:spPr bwMode="auto">
            <a:xfrm flipV="1">
              <a:off x="3886200" y="3276600"/>
              <a:ext cx="0" cy="4572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Line 20"/>
            <p:cNvSpPr>
              <a:spLocks noChangeShapeType="1"/>
            </p:cNvSpPr>
            <p:nvPr/>
          </p:nvSpPr>
          <p:spPr bwMode="auto">
            <a:xfrm flipV="1">
              <a:off x="6400800" y="3276600"/>
              <a:ext cx="0" cy="4572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" name="Rectangle 23"/>
          <p:cNvSpPr txBox="1">
            <a:spLocks noChangeArrowheads="1"/>
          </p:cNvSpPr>
          <p:nvPr/>
        </p:nvSpPr>
        <p:spPr>
          <a:xfrm>
            <a:off x="457200" y="525729"/>
            <a:ext cx="8229600" cy="582594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Proton Flux Measurements by GOES 11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 (Particles cm</a:t>
            </a:r>
            <a:r>
              <a:rPr kumimoji="0" lang="en-US" sz="24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-2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s</a:t>
            </a:r>
            <a:r>
              <a:rPr kumimoji="0" lang="en-US" sz="24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-1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sr</a:t>
            </a:r>
            <a:r>
              <a:rPr kumimoji="0" lang="en-US" sz="24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-1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)</a:t>
            </a:r>
            <a:b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(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Edgar A. Bering et al, 2015)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7465646" y="965453"/>
            <a:ext cx="1321196" cy="10156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&gt;10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MeV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</a:rPr>
              <a:t>&gt;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50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MeV</a:t>
            </a:r>
            <a:r>
              <a:rPr lang="en-US" sz="2000" b="1" dirty="0">
                <a:latin typeface="Times New Roman" pitchFamily="18" charset="0"/>
              </a:rPr>
              <a:t> </a:t>
            </a:r>
            <a:endParaRPr lang="en-US" sz="2000" b="1" dirty="0" smtClean="0">
              <a:latin typeface="Times New Roman" pitchFamily="18" charset="0"/>
            </a:endParaRPr>
          </a:p>
          <a:p>
            <a:r>
              <a:rPr lang="en-US" sz="2000" b="1" dirty="0" smtClean="0">
                <a:solidFill>
                  <a:srgbClr val="00CC00"/>
                </a:solidFill>
                <a:latin typeface="Times New Roman" pitchFamily="18" charset="0"/>
              </a:rPr>
              <a:t>&gt;</a:t>
            </a:r>
            <a:r>
              <a:rPr lang="en-US" sz="2000" b="1" dirty="0">
                <a:solidFill>
                  <a:srgbClr val="00CC00"/>
                </a:solidFill>
                <a:latin typeface="Times New Roman" pitchFamily="18" charset="0"/>
              </a:rPr>
              <a:t>100 </a:t>
            </a:r>
            <a:r>
              <a:rPr lang="en-US" sz="2000" b="1" dirty="0" err="1">
                <a:solidFill>
                  <a:srgbClr val="00CC00"/>
                </a:solidFill>
                <a:latin typeface="Times New Roman" pitchFamily="18" charset="0"/>
              </a:rPr>
              <a:t>MeV</a:t>
            </a:r>
            <a:endParaRPr lang="en-US" sz="2000" b="1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pic>
        <p:nvPicPr>
          <p:cNvPr id="10" name="Picture 2" descr="G:\USER_FILE\_Thesis\МСАРД2019\pastedImage.png"/>
          <p:cNvPicPr>
            <a:picLocks noChangeAspect="1" noChangeArrowheads="1"/>
          </p:cNvPicPr>
          <p:nvPr/>
        </p:nvPicPr>
        <p:blipFill>
          <a:blip r:embed="rId3" cstate="print"/>
          <a:srcRect t="7500"/>
          <a:stretch>
            <a:fillRect/>
          </a:stretch>
        </p:blipFill>
        <p:spPr bwMode="auto">
          <a:xfrm>
            <a:off x="285720" y="4143380"/>
            <a:ext cx="7858180" cy="2643206"/>
          </a:xfrm>
          <a:prstGeom prst="rect">
            <a:avLst/>
          </a:prstGeom>
          <a:noFill/>
        </p:spPr>
      </p:pic>
      <p:sp>
        <p:nvSpPr>
          <p:cNvPr id="11" name="Rectangle 23"/>
          <p:cNvSpPr txBox="1">
            <a:spLocks noChangeArrowheads="1"/>
          </p:cNvSpPr>
          <p:nvPr/>
        </p:nvSpPr>
        <p:spPr>
          <a:xfrm>
            <a:off x="609600" y="3710502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AIMOS log-ionization rates by protons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ionpairs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cm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-2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s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-1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3487</TotalTime>
  <Words>1309</Words>
  <Application>Microsoft Office PowerPoint</Application>
  <PresentationFormat>Экран (4:3)</PresentationFormat>
  <Paragraphs>306</Paragraphs>
  <Slides>31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Klimenko Maxim</cp:lastModifiedBy>
  <cp:revision>247</cp:revision>
  <dcterms:created xsi:type="dcterms:W3CDTF">2016-02-21T05:15:20Z</dcterms:created>
  <dcterms:modified xsi:type="dcterms:W3CDTF">2022-06-22T08:49:11Z</dcterms:modified>
</cp:coreProperties>
</file>