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1188" y="1916113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Моделирование воздействия малых тангенциальных гравитационных сил как регионального и глобального геодинамического фактора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258888" y="476250"/>
            <a:ext cx="6626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ИФЗ РАН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Лаборатория тектонофизики им. М.В.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Гзовского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84213" y="1122363"/>
            <a:ext cx="806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5076825" y="3573463"/>
            <a:ext cx="3492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Мягков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Д.С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Ребецкий Ю.Л.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TextBox 3"/>
          <p:cNvSpPr txBox="1">
            <a:spLocks noChangeArrowheads="1"/>
          </p:cNvSpPr>
          <p:nvPr/>
        </p:nvSpPr>
        <p:spPr bwMode="auto">
          <a:xfrm>
            <a:off x="539750" y="5987346"/>
            <a:ext cx="8064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84213" y="1916832"/>
            <a:ext cx="806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4213" y="3501008"/>
            <a:ext cx="806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188913"/>
            <a:ext cx="9731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258094" y="1547500"/>
            <a:ext cx="6626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Триггерные эффекты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геосистемах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272"/>
            <a:ext cx="9144000" cy="555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915"/>
            <a:ext cx="9144000" cy="528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30512"/>
            <a:ext cx="6200775" cy="341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73184" y="3948269"/>
            <a:ext cx="2485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/>
              <a:t>Районирование по геодинамическим типам напряженного </a:t>
            </a:r>
            <a:r>
              <a:rPr lang="ru-RU" sz="1100" dirty="0" smtClean="0"/>
              <a:t>состояния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067949"/>
            <a:ext cx="2614426" cy="280831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8313" y="188913"/>
            <a:ext cx="821848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Событие Тохоку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88913"/>
            <a:ext cx="821848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Численная геодинамическая модель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340768"/>
            <a:ext cx="8075240" cy="576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Использовалась двумерная сплошная модель, состоящая из однородных упрочняющихся упруго-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ластических тел, соответствующих мантийной части модели (1) и коровой (3). Отдельно задавался водный слой.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675687" cy="2569813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2915816" y="3212976"/>
            <a:ext cx="576064" cy="12961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51" y="4616612"/>
            <a:ext cx="1779265" cy="1570291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3037630" y="4616612"/>
            <a:ext cx="2489448" cy="927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состоит из деформируемых ячеек исходно квадратной формы размером 500х500мм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7884368" y="2420888"/>
            <a:ext cx="144016" cy="19217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бъект 2"/>
          <p:cNvSpPr txBox="1">
            <a:spLocks/>
          </p:cNvSpPr>
          <p:nvPr/>
        </p:nvSpPr>
        <p:spPr>
          <a:xfrm>
            <a:off x="7020272" y="4384853"/>
            <a:ext cx="2489448" cy="463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Поверхность водного слоя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789040"/>
            <a:ext cx="26951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13806" y="3753036"/>
            <a:ext cx="442654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7936" y="3941440"/>
            <a:ext cx="26951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3806" y="5805264"/>
            <a:ext cx="5902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Упрощенная 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модель вертикального сечения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сейсмофокальной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1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8313" y="188913"/>
            <a:ext cx="821848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моделирования – гравитационное напряжённое состояние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35" y="909360"/>
            <a:ext cx="5867085" cy="57600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513743" y="4167011"/>
            <a:ext cx="0" cy="504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24368" y="4581128"/>
            <a:ext cx="64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сжатие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3336" y="4567458"/>
            <a:ext cx="940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растяжение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8313" y="188913"/>
            <a:ext cx="821848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моделирования – воздействие малых тангенциальных сил + событие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" y="1268760"/>
            <a:ext cx="9144000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8313" y="188913"/>
            <a:ext cx="821848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8"/>
            <a:ext cx="80752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исследований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показали, что на больших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площадях 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первые тысячи километров) океанских участков литосферных плит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имеет место однонаправленное уклонение нормали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ФПЗ от отвесной линии. Это отклонение наиболее часто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достигает 10–15"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но также существуют плиты, для которых эти уклонения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достигают 30"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целом можно заключить, что соотношение формы поверхности Земли и ее геоида не отвечают равновесному состоянию.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Выполненные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оценки касательных напряжений, которые ТМС силы способны создать на подошве литосферных плит,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могут достигать 0.3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МПа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что позволяет объяснить скорости движения литосферных плит в 3–10 см/год.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Действие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ТМС также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способно создать дополнительные напряжения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сжатия или растяжения в латеральном направлении. Но уровень этих напряжений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превышает первых десятков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МПа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что не позволяет их рассматривать как структурообразующие для прочной континентальной коры </a:t>
            </a:r>
          </a:p>
        </p:txBody>
      </p:sp>
    </p:spTree>
    <p:extLst>
      <p:ext uri="{BB962C8B-B14F-4D97-AF65-F5344CB8AC3E}">
        <p14:creationId xmlns:p14="http://schemas.microsoft.com/office/powerpoint/2010/main" val="13644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684213" y="2781300"/>
            <a:ext cx="7772400" cy="935038"/>
          </a:xfrm>
        </p:spPr>
        <p:txBody>
          <a:bodyPr/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1747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8575"/>
            <a:ext cx="14859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 rot="19890892">
            <a:off x="4492043" y="1230449"/>
            <a:ext cx="4552720" cy="72455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7" name="Прямоугольник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4070261"/>
            <a:ext cx="5451236" cy="232916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8" name="Прямоугольник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58705" y="3284984"/>
            <a:ext cx="4032448" cy="2656048"/>
          </a:xfrm>
          <a:prstGeom prst="rect">
            <a:avLst/>
          </a:prstGeom>
          <a:blipFill rotWithShape="1">
            <a:blip r:embed="rId5"/>
            <a:stretch>
              <a:fillRect r="-38973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7465">
            <a:off x="4415324" y="795557"/>
            <a:ext cx="4979427" cy="322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612576" y="-36537"/>
            <a:ext cx="5546391" cy="4109330"/>
          </a:xfrm>
          <a:prstGeom prst="rect">
            <a:avLst/>
          </a:prstGeom>
          <a:blipFill rotWithShape="1">
            <a:blip r:embed="rId7"/>
            <a:stretch>
              <a:fillRect r="-20682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12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45012" y="0"/>
            <a:ext cx="821848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Физическая поверхность Земли (сетка 0.5°)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02" y="1052736"/>
            <a:ext cx="9166518" cy="47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3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2876" y="-171400"/>
            <a:ext cx="821848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Высоты геоида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EGM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0" y="836712"/>
            <a:ext cx="8714099" cy="55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2875" y="-99392"/>
            <a:ext cx="821848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Сферические функции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908720"/>
            <a:ext cx="4968551" cy="541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2876" y="-171400"/>
            <a:ext cx="821848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Восстановление ФПЗ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936"/>
            <a:ext cx="9144000" cy="4734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8503" y="70635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2876" y="-171400"/>
            <a:ext cx="821848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Текст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841"/>
            <a:ext cx="9144000" cy="396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2876" y="-171400"/>
            <a:ext cx="821848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Восстановление карт углов отвесов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47" y="413900"/>
            <a:ext cx="6790503" cy="6444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006" y="407707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η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2876" y="606475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697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357700"/>
              </p:ext>
            </p:extLst>
          </p:nvPr>
        </p:nvGraphicFramePr>
        <p:xfrm>
          <a:off x="1115616" y="764703"/>
          <a:ext cx="6408712" cy="5767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Лист" r:id="rId3" imgW="5714932" imgH="5143500" progId="Excel.Sheet.12">
                  <p:embed/>
                </p:oleObj>
              </mc:Choice>
              <mc:Fallback>
                <p:oleObj name="Лист" r:id="rId3" imgW="5714932" imgH="5143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764703"/>
                        <a:ext cx="6408712" cy="5767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90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808799"/>
              </p:ext>
            </p:extLst>
          </p:nvPr>
        </p:nvGraphicFramePr>
        <p:xfrm>
          <a:off x="971600" y="908720"/>
          <a:ext cx="6560308" cy="4985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Лист" r:id="rId3" imgW="5714932" imgH="4343400" progId="Excel.Sheet.12">
                  <p:embed/>
                </p:oleObj>
              </mc:Choice>
              <mc:Fallback>
                <p:oleObj name="Лист" r:id="rId3" imgW="5714932" imgH="4343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908720"/>
                        <a:ext cx="6560308" cy="4985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4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273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Лист</vt:lpstr>
      <vt:lpstr>Моделирование воздействия малых тангенциальных гравитационных сил как регионального и глобального геодинамического фактора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воздействия малых тангенциальных гравитационных сил как регионального и глобального геодинамического фактора</dc:title>
  <dc:creator>Шестой Дом</dc:creator>
  <cp:lastModifiedBy>Дагот</cp:lastModifiedBy>
  <cp:revision>2</cp:revision>
  <dcterms:created xsi:type="dcterms:W3CDTF">2022-06-21T18:53:26Z</dcterms:created>
  <dcterms:modified xsi:type="dcterms:W3CDTF">2022-06-21T19:12:02Z</dcterms:modified>
</cp:coreProperties>
</file>