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5" r:id="rId9"/>
    <p:sldId id="266" r:id="rId10"/>
    <p:sldId id="283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6600"/>
    <a:srgbClr val="000099"/>
    <a:srgbClr val="0033CC"/>
    <a:srgbClr val="0000CC"/>
    <a:srgbClr val="FF3300"/>
    <a:srgbClr val="008000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5F49B4F-FF0D-467A-BB17-880ED56C749E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49E6968-0606-4297-A6DA-5311803AAF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bedev.ru/ru" TargetMode="External"/><Relationship Id="rId2" Type="http://schemas.openxmlformats.org/officeDocument/2006/relationships/hyperlink" Target="https://izmiran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02991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СОЛНЕЧНЫЕ ВСПЫШКИ, СИЛЬНЫЕ МАГНИТНЫЕ БУРИ И ВАРИАЦИИ УРОВНЯ СЕЙСМИЧЕСКОГО ШУМА НА ТЕРРИТОРИИ СЕВЕРНОГО ТЯНЬ-ШАНЯ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6338" y="5571393"/>
            <a:ext cx="69769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Институт физики Земли им. О.Ю. Шмидта РАН</a:t>
            </a:r>
          </a:p>
          <a:p>
            <a:pPr lvl="0" algn="r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Сычева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0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" y="332656"/>
            <a:ext cx="913309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Солнечные вспышки и магнитные бури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9" y="1959355"/>
            <a:ext cx="8856984" cy="1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784978" cy="28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577" y="1198493"/>
            <a:ext cx="9046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Таблица 2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Некоторые количественные характеристики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солнечных вспышек класса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892" y="3533602"/>
            <a:ext cx="8784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Таблица 3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Некоторые параметры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исследуемых солнечных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вспышек</a:t>
            </a:r>
          </a:p>
        </p:txBody>
      </p:sp>
    </p:spTree>
    <p:extLst>
      <p:ext uri="{BB962C8B-B14F-4D97-AF65-F5344CB8AC3E}">
        <p14:creationId xmlns:p14="http://schemas.microsoft.com/office/powerpoint/2010/main" val="3695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2" y="720000"/>
            <a:ext cx="7013963" cy="43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085184"/>
            <a:ext cx="87017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правой половине окна произошло </a:t>
            </a:r>
            <a:r>
              <a:rPr lang="ru-RU" sz="15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 вспышек класса </a:t>
            </a:r>
            <a:r>
              <a:rPr lang="en-US" sz="15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Перед солнечной вспышкой 29.03.2001 наблюдался высокий фоновый уровень солнечной активности, что вызвало магнитные возмущения 28 </a:t>
            </a:r>
            <a:r>
              <a:rPr lang="ru-RU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марта. </a:t>
            </a:r>
            <a:r>
              <a:rPr lang="ru-RU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Этот период магнитных возмущений характеризуется ростом СКО. Магнитная буря вызванная солнечной вспышкой 29.03.2022 незначительно повышает уровень СКО. Два максимума СКО наблюдается в момент солнечных вспышек 2 и 3 апреля. Несмотря на высокое значение класса вспышки Х</a:t>
            </a:r>
            <a:r>
              <a:rPr lang="en-US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 3 апреля не возникло сильных магнитных бурь.  </a:t>
            </a:r>
            <a:endParaRPr lang="ru-RU" sz="15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836712"/>
            <a:ext cx="1455122" cy="4320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29.03.2001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00" y="4680000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10.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2814" y="1228387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Март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0000"/>
            <a:ext cx="6938342" cy="432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0000"/>
            <a:ext cx="1475656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24.09.2001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20190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ависимость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 сейсмического шума характеризуется небольшими вариациями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солнечной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вспышкой 24.09.2001. Значительное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уровня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 начинается в день магнитной бури 25.09.2001 г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.., которая произошла после вспышки. 28.09.2001 начались магнитные возмущения, которые продолжались до 02.10.2001. Этот период характеризуется ростом СКО сейсмического шума. В этот период произошла солнечная вспышка класса М=9.1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00" y="4680000"/>
            <a:ext cx="104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4153" y="940078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Сентябрь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0" y="720000"/>
            <a:ext cx="7013962" cy="432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900000"/>
            <a:ext cx="1512168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27.05.2003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22920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всем окне наблюдается стабильный уровень сейсмического шума несмотря на активность магнитных возмущений, которыми характеризуется рассматриваемый период. Исключение составляет небольшой отрезок  времени, когда СКО значительно возросло в конце сильной магнитной бури (28–31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мая 2003 г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.), произошедшей после серии солнечных вспышек (27-29 мая 2003 г.). </a:t>
            </a:r>
            <a:endParaRPr lang="ru-RU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00" y="468000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854383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Май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720000"/>
            <a:ext cx="7013962" cy="4320000"/>
          </a:xfrm>
        </p:spPr>
      </p:pic>
      <p:sp>
        <p:nvSpPr>
          <p:cNvPr id="3" name="Прямоугольник 2"/>
          <p:cNvSpPr/>
          <p:nvPr/>
        </p:nvSpPr>
        <p:spPr>
          <a:xfrm>
            <a:off x="36512" y="501317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Произошло несколько солнечных вспышек, наиболее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сильные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 них 28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29 октября 2003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года (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=17.2 и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=10.0).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вспышки 23.10.2003 произошла кратковременная магнитная буря, в период которой произошел незначительный рост СКО сейсмического шума.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26 октября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2003 произошла вспышка, после которой  27.10.2022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наблюдается рост </a:t>
            </a:r>
            <a:r>
              <a:rPr lang="ru-RU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индекса и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 сейсмического шума. После сильных солнечных вспышек 28 и 29 октября произошла сильная буря на фоне которой произошел спад СКО. Три вспышки 2,3,4 ноября 2003 года не вызвали значимых магнитных возмущений и рост СКО.</a:t>
            </a:r>
            <a:endParaRPr lang="ru-RU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900000"/>
            <a:ext cx="1440160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23.10.2003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00" y="468000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0366" y="827420"/>
            <a:ext cx="117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Октябрь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720000"/>
            <a:ext cx="7013962" cy="432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900000"/>
            <a:ext cx="1440160" cy="4320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07.11.2004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00" y="5085184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исследуемый период произошло три солнечных вспышки класса 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30 октября, 7 ноября и 10 ноября 2004 года.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После вспышки 07.11.2003 произошла магнитная буря первая часть которой сопровождается ростом СКО. Вспышка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 октября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вызвала рост </a:t>
            </a:r>
            <a:r>
              <a:rPr lang="ru-RU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индекса, который сопровождался ростом СКО.  Наличие роста СКО  в левой части без наличия магнитных возмущений затрудняет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бъяснение роста СКО с  солнечными вспышками и магнитными бурями в правой части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00" y="468000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836712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Ноябрь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720000"/>
            <a:ext cx="7022686" cy="432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1537958" cy="3600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15.01.2005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74" y="505788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Отмечается, что СКО сейсмического шума изменяется в больших пределах во всем исследуемом периоде, что усложняет задачу поиска связи с вспышками и магнитными бурями. В правой части окна произошло 4 вспышки класса Х. 15, 17, 19 и 20 января. Магнитная буря после солнечной вспышки 15.01.2005 длилась с 17 по 19 января, этот период сопровождается ростом СКО. После солнечной вспышки 20 января произошла кратковременная буря, в момент которой рост СКО не наблюдается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00" y="468000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852681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Январь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97" y="772466"/>
            <a:ext cx="6312851" cy="401850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" y="1398632"/>
            <a:ext cx="2018411" cy="12431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9970" y="1032651"/>
            <a:ext cx="1475656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05.12.2006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52" y="4797152"/>
            <a:ext cx="8920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Кроме сверхсильной вспышки 5–6 декабря произошло еще несколько достаточно мощных солнечных вспышек 13, 14 декабря 2006 г., за которыми последовали магнитные бури (6–8.12.06) и (14–15.12.06 г.), и магнитные возмущения с 18.12.2006 г. по 23.12.2006 г. После бури 6-8 декабря повышение СКО носит кратковременный характер (сутки). После вспышки возникла магнитная буря, и после ее окончания происходит резкое возрастание СКО, которое может быть вызвано серией локальных сейсмических событий, произошедших с 10 по 12 декабря 2006 г. Следующая солнечная вспышка </a:t>
            </a:r>
            <a:r>
              <a:rPr lang="ru-RU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наложилась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на спадающий участок графика СКО, и новое возрастание СКО начинается после вспышки, во время магнитной бури 13–14 декабря.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Новый рост СКО совпадает с магнитными возмущениями (18-23 декабря)</a:t>
            </a:r>
            <a:endParaRPr lang="ru-RU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00" y="4437112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674" y="1045799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Декабрь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102709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66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720000"/>
            <a:ext cx="6947736" cy="432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0000"/>
            <a:ext cx="1475656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07.03.2012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5171127"/>
            <a:ext cx="8964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данным спутника GOES-15 рентгеновское излучение Солнца произошло с 6 марта  по 7 марта 2012 года.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Вспышки класса Х1.3 и Х5.4 произошли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почти одновременно. Выбросы направлены в сторону Земли. [https://earth-chronicles.ru/news/2012-03-07-18462]. Следом произошла магнитная буря, которая вызвала рост СКО сейсмического шума. Магнитные бури, произошедшие 12 и 15 марта также вызвали рост СКО</a:t>
            </a:r>
            <a:r>
              <a:rPr lang="ru-RU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000" y="4680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Рис.17.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868070"/>
            <a:ext cx="797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Март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7022686" cy="432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10000"/>
            <a:ext cx="1440160" cy="4320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07.09.2017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26139"/>
            <a:ext cx="1213321" cy="331236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6024" y="5068922"/>
            <a:ext cx="8820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 последовательные солнечные 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вспышки класса 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были зарегистрированы 6–10 сентября 2017 г. Первая вспышка была самой интенсивной, класса 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9.3, спутник 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STEREO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зарегистрировал корональный выброс массы (CME) 06 сентября 2017 года, который наблюдался на юго-западе солнечного диска в 12:24 UT. Этот корональный выброс массы достиг орбиты Земли 7 сентября в ~22–23 UT и вызвал сильную магнитную бурю с интенсивностью </a:t>
            </a:r>
            <a:r>
              <a:rPr lang="ru-RU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Dst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~ –150 </a:t>
            </a:r>
            <a:r>
              <a:rPr lang="ru-RU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нТл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Эта магнитная буря вызвала кратковременный значительный рост СКО, который превышает границы графика в несколько раз и отображается как отсутствие значений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Справа дан фрагмент в другом масштабе.</a:t>
            </a:r>
            <a:endParaRPr lang="ru-RU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764704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59832" y="836712"/>
            <a:ext cx="0" cy="3960440"/>
          </a:xfrm>
          <a:prstGeom prst="line">
            <a:avLst/>
          </a:prstGeom>
          <a:ln w="19050">
            <a:solidFill>
              <a:srgbClr val="66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6016" y="836712"/>
            <a:ext cx="0" cy="396044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1484784"/>
            <a:ext cx="2592288" cy="64807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55081" y="8041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ентябрь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129"/>
            <a:ext cx="9144000" cy="898938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Введение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Picture 2" descr="figure_1_600_8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8" y="980729"/>
            <a:ext cx="43758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764704"/>
            <a:ext cx="36272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Влияние солнечной активности на сейсмичность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[</a:t>
            </a:r>
            <a:r>
              <a:rPr lang="ru-RU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Соболев и др., 2020, </a:t>
            </a:r>
            <a:r>
              <a:rPr lang="ru-RU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Гульельми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и др., 2015, Соболев  и др., 2002, Закржевская, Соболев, 2002, 2004]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Связь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сильных магнитных бурь с внезапным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началом  с сейсмичностью: 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Соболев  и др., 2002, Закржевская, Соболев, 2002, 2004, </a:t>
            </a:r>
            <a:r>
              <a:rPr lang="ru-RU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Файнберг</a:t>
            </a:r>
            <a:r>
              <a:rPr lang="ru-RU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и др., 2004, Тарасов, 2019</a:t>
            </a:r>
            <a:r>
              <a:rPr lang="en-U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Снижение глобальной сейсмичности после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сильных вспышек на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Солнце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[Тарасов, 2019] </a:t>
            </a:r>
            <a:endParaRPr lang="ru-RU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взаимосвязи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проявлений сейсмичности (уровня сейсмического шума) и вариаций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геомагнитного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поля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Адушкин и др., 2012]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(рис. 1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6327" y="5820524"/>
            <a:ext cx="416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38" y="5301208"/>
            <a:ext cx="52565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Зависимость между относительной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амплитудой 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внезапного геомагнитного импульса В и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максимальным 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значением вариаций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среднеквадратической скорости 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колебаний в микросейсмическом фоне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диапазоне </a:t>
            </a: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частот 0.01–0.1 Гц. Горизонтальные и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вертикальные отрезки – неопределенность в установлении значений соответствующих величин.</a:t>
            </a:r>
            <a:endParaRPr lang="ru-RU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668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Кумулятивный результат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722289"/>
            <a:ext cx="212257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Отмечены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даты солнечных вспышек, которые произошли в во всех рассматриваемых окнах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рис.17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их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суммарная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энергия.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Отмечается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значительный рост СКО сейсмического шума в правой части относительно  дат солнечных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вспышек. Максимум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роста приходится на шестой день, следующий после максимальной суммарной энергии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 вспышек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вспышки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560" y="6017811"/>
            <a:ext cx="6861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Среднее значение СКО сейсмического шума по всем окнам  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кумулятивная 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даты энергия солнечных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вспышек.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2486" y="1700808"/>
            <a:ext cx="105596" cy="158417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8760"/>
            <a:ext cx="6020334" cy="468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40369" y="1628800"/>
            <a:ext cx="144016" cy="15841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5" y="397420"/>
            <a:ext cx="9133535" cy="792088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Сейсмичность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ru-RU" dirty="0" smtClean="0">
                <a:solidFill>
                  <a:srgbClr val="0000FF"/>
                </a:solidFill>
              </a:rPr>
              <a:t>данные сети </a:t>
            </a:r>
            <a:r>
              <a:rPr lang="en-US" dirty="0" smtClean="0">
                <a:solidFill>
                  <a:srgbClr val="0000FF"/>
                </a:solidFill>
              </a:rPr>
              <a:t>KNET)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933" y="1531343"/>
            <a:ext cx="22882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Минимальное количество землетрясений выпадает на второй день после солнечной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вспышки, дата которой отмечена красным цветом.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шестой день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после вспышки наблюдается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рост числа сейсмических событий относительно соседних дат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196752"/>
            <a:ext cx="6517894" cy="5040000"/>
            <a:chOff x="430370" y="1256613"/>
            <a:chExt cx="6517894" cy="504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70" y="1256613"/>
              <a:ext cx="6517894" cy="5040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3923928" y="3848901"/>
              <a:ext cx="108012" cy="180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9552" y="6236752"/>
            <a:ext cx="842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19.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Кумулятивный </a:t>
            </a: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график сейсмичности по данным сети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KNET</a:t>
            </a:r>
            <a:r>
              <a:rPr lang="ru-RU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84" y="404664"/>
            <a:ext cx="9144000" cy="72008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Заключение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325112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Clr>
                <a:srgbClr val="0000FF"/>
              </a:buClr>
            </a:pPr>
            <a: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Рассмотрено 9 солнечных вспышек после которых происходят магнитные бури с резким началом. Отмечено повышение значений СКО сейсмического шума в связи с солнечными вспышками, которое можно считать реакцией на эти экзогенные факторы. Увеличение СКО сейсмического шума обнаруживает более устойчивую корреляцию с магнитной бурей, чем и с предшествующей ей солнечной вспышкой. </a:t>
            </a:r>
          </a:p>
          <a:p>
            <a:pPr marL="0" indent="457200" algn="just">
              <a:spcBef>
                <a:spcPts val="0"/>
              </a:spcBef>
              <a:buClr>
                <a:srgbClr val="0000FF"/>
              </a:buClr>
            </a:pPr>
            <a: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анализе  СКО сейсмического шума в период со вспышкой </a:t>
            </a:r>
            <a:r>
              <a:rPr lang="ru-RU" alt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06.09.2017</a:t>
            </a:r>
            <a: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подтверждены результаты предыдущих исследований (2000-2006 гг.) о влиянии солнечных вспышек и магнитных бурь на характеристики сейсмичности на территории Северного Тянь-Шаня.</a:t>
            </a:r>
          </a:p>
          <a:p>
            <a:pPr marL="0" indent="457200" algn="just">
              <a:spcBef>
                <a:spcPts val="0"/>
              </a:spcBef>
              <a:buClr>
                <a:srgbClr val="0000FF"/>
              </a:buClr>
            </a:pPr>
            <a: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Пример солнечной вспышки </a:t>
            </a:r>
            <a:r>
              <a:rPr lang="ru-RU" alt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06.09.2017</a:t>
            </a:r>
            <a: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серьезный аргумент о влиянии энергетики Солнца на сейсмический процесс.</a:t>
            </a:r>
          </a:p>
          <a:p>
            <a:pPr marL="0" indent="457200" algn="just">
              <a:spcBef>
                <a:spcPts val="0"/>
              </a:spcBef>
              <a:buClr>
                <a:srgbClr val="0000FF"/>
              </a:buClr>
            </a:pPr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Задача – накопление данных подобных примеру солнечной вспышки 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06.09.2021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928" y="2852936"/>
            <a:ext cx="8229600" cy="1066800"/>
          </a:xfrm>
        </p:spPr>
        <p:txBody>
          <a:bodyPr/>
          <a:lstStyle/>
          <a:p>
            <a:r>
              <a:rPr lang="ru-RU" sz="5400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0" y="404664"/>
            <a:ext cx="9121900" cy="72008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Солнечные вспышки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класса Х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318" y="5946085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8.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Количественное распределение вспышек класса Х за </a:t>
            </a:r>
            <a:r>
              <a:rPr lang="en-GB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XXIII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GB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XXIV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солнечный цикл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91680" y="1433632"/>
            <a:ext cx="6048672" cy="4438820"/>
            <a:chOff x="1043608" y="1124744"/>
            <a:chExt cx="6783542" cy="51589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858" y="1124744"/>
              <a:ext cx="6438292" cy="5040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3608" y="2865969"/>
              <a:ext cx="492443" cy="146719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Количество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67527" y="5914312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Х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55976" y="1628800"/>
            <a:ext cx="164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(1996-2008гг.)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6086" y="190754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(2009-2017 …гг.). </a:t>
            </a:r>
          </a:p>
        </p:txBody>
      </p:sp>
    </p:spTree>
    <p:extLst>
      <p:ext uri="{BB962C8B-B14F-4D97-AF65-F5344CB8AC3E}">
        <p14:creationId xmlns:p14="http://schemas.microsoft.com/office/powerpoint/2010/main" val="20841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646" y="476672"/>
            <a:ext cx="9172646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Солнечные вспышки и магнитные возмущения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" y="1597442"/>
            <a:ext cx="8631113" cy="43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398" y="5951021"/>
            <a:ext cx="8855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Рис. 9. Распределение количество вспышек C, M, X класса (сверху) и  </a:t>
            </a:r>
            <a:r>
              <a:rPr lang="ru-RU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индекса (снизу): а – за июль 2000 года; б – за ноябрь 2001 года.</a:t>
            </a:r>
            <a:endParaRPr lang="ru-RU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412776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Июль 2000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412776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Ноябрь 2001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2484" y="6453336"/>
            <a:ext cx="20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Оль</a:t>
            </a:r>
            <a:r>
              <a:rPr lang="en-US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1969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,1971</a:t>
            </a:r>
            <a:r>
              <a:rPr lang="en-US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" y="370501"/>
            <a:ext cx="9166828" cy="6102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Ранее полученные результаты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07" y="5353693"/>
            <a:ext cx="4313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Временные зависимости СКО сейсмического шума на станциях AAK (слева)  и ТКМ (справа) в окне 20 дней до - 20 дней после солнечных вспышек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Сычева и др.,2011</a:t>
            </a: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" y="1341368"/>
            <a:ext cx="4518367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AAK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98072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TKM2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7677" y="140348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05.12.2006</a:t>
            </a:r>
            <a:endParaRPr lang="ru-RU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1144" y="27089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07.09.2005</a:t>
            </a:r>
            <a:endParaRPr lang="ru-RU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9979" y="40677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15.01.2005</a:t>
            </a:r>
            <a:endParaRPr lang="ru-RU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9372" y="536392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28.10.2003</a:t>
            </a:r>
            <a:endParaRPr lang="ru-RU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7556" y="2564904"/>
            <a:ext cx="44229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Проведен анализ СКО сейсмического шума в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крупных солнечных вспышек,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произошедших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2000–2006 гг., которые сопровождались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магнитными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бурями. Отражением этих явлений стало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значений СКО сейсмического шума.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СКО сейсмического шума обнаруживает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устойчивую корреляцию с магнитной бурей,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чем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предшествующей ей солнечной вспышкой.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42595" y="1034152"/>
            <a:ext cx="4401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«Солнечные вспышки, вариации уровня сейсмического шума и сейсмический режим Северного Тянь-Шаня». Авторы Сычева, Богомолов, Сычев.</a:t>
            </a:r>
          </a:p>
        </p:txBody>
      </p:sp>
    </p:spTree>
    <p:extLst>
      <p:ext uri="{BB962C8B-B14F-4D97-AF65-F5344CB8AC3E}">
        <p14:creationId xmlns:p14="http://schemas.microsoft.com/office/powerpoint/2010/main" val="19911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Ц</a:t>
            </a:r>
            <a:r>
              <a:rPr lang="ru-RU" dirty="0" smtClean="0">
                <a:solidFill>
                  <a:srgbClr val="0000FF"/>
                </a:solidFill>
              </a:rPr>
              <a:t>ель работы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700808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457200" algn="just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Продолжение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исследований влияния солнечных вспышек и магнитных бурь на параметры сейсмического шума (на примере Северного Тянь-Шаня), с верификацией полученных ранее результатов. В качестве теста выбрана аномальная солнечная вспышка 6 сентября 2017 г. Повторный анализ стал особенно актуален после недавних публикаций (</a:t>
            </a: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Тарасов</a:t>
            </a:r>
            <a:r>
              <a:rPr lang="en-US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П.Т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2017, 2021, 2019) о первой реакции на вспышки – подавление глобальной сейсмичности, после которой, с задержкой могут происходить активации региональной сейсмичности.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4040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Киргизская сейсмологическая сеть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" y="1196752"/>
            <a:ext cx="7620889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33" y="6367468"/>
            <a:ext cx="893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3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Расположение станций  и ретрансляторов сети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KNET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Сычева и др., </a:t>
            </a:r>
            <a:r>
              <a:rPr lang="en-US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2020]</a:t>
            </a:r>
            <a:endParaRPr lang="ru-RU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08504" cy="79208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00FF"/>
                </a:solidFill>
              </a:rPr>
              <a:t>Уровень сейсмического шума станций сети </a:t>
            </a:r>
            <a:r>
              <a:rPr lang="en-US" sz="3000" dirty="0" smtClean="0">
                <a:solidFill>
                  <a:srgbClr val="0000FF"/>
                </a:solidFill>
              </a:rPr>
              <a:t>KNET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95" y="5726133"/>
            <a:ext cx="9088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4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ВСПМ (вероятностная спектральная плотность мощности) сейсмического шума по всем каналам станций сети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KNET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построенные по всему набору данных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Sycheva</a:t>
            </a:r>
            <a:r>
              <a:rPr lang="en-US" sz="1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2020]</a:t>
            </a:r>
            <a:endParaRPr lang="ru-RU" sz="1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1807" y="980728"/>
            <a:ext cx="8729736" cy="4568860"/>
            <a:chOff x="191807" y="980728"/>
            <a:chExt cx="8729736" cy="456886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91807" y="1229588"/>
              <a:ext cx="8729736" cy="4320000"/>
              <a:chOff x="251520" y="1451810"/>
              <a:chExt cx="8604456" cy="460982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976" y="1451810"/>
                <a:ext cx="4500000" cy="4609822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451810"/>
                <a:ext cx="4500001" cy="4609821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149208" y="980728"/>
              <a:ext cx="3353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6893" y="1002758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7904" y="1043444"/>
              <a:ext cx="3257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Z</a:t>
              </a:r>
              <a:endPara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0072" y="1043444"/>
              <a:ext cx="3353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52870" y="1043444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0352" y="1043444"/>
              <a:ext cx="3257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Z</a:t>
              </a:r>
              <a:endPara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3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51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Времена года и уровень сейсмического шума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501008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ВСПМ сейсмического шума (канал Z): A – по временам суток (станции AAK и EKS2); Б – по временам года (AAK и CHM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Sycheva</a:t>
            </a:r>
            <a:r>
              <a:rPr lang="en-US" sz="16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et al.,2020]</a:t>
            </a:r>
            <a:endParaRPr lang="ru-RU" sz="1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1008"/>
            <a:ext cx="7154823" cy="2520000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6247769" cy="27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6704" y="5085184"/>
            <a:ext cx="27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Изменение СКО сейсмического шума на станции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Ала-Арча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AAK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в летние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желтый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зимние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(синий) месяцы. </a:t>
            </a:r>
            <a:r>
              <a:rPr lang="en-US" sz="1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Сычева и др., 2011</a:t>
            </a:r>
            <a:r>
              <a:rPr lang="en-US" sz="16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207" y="4046241"/>
            <a:ext cx="20882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22.05.2003-22.07.2003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22.11.2003-22.01.2004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085783"/>
            <a:ext cx="22139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22.05.2004-22.07.2004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22.11.2004-22.01.2005</a:t>
            </a:r>
            <a:endParaRPr lang="ru-RU" sz="1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668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Исходные данные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 fontScale="55000" lnSpcReduction="20000"/>
          </a:bodyPr>
          <a:lstStyle/>
          <a:p>
            <a:pPr marL="109728" indent="0" algn="just">
              <a:buNone/>
            </a:pPr>
            <a:r>
              <a:rPr lang="ru-RU" sz="5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Сейсмические данные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представлены записями сейсмического шума, который </a:t>
            </a:r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рассматривался </a:t>
            </a: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период ± 20 дней относительно дня солнечной вспышки. В итоге период составил 41 день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Рассматривался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-канал, и записи с частотой 40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Гц.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рассматриваемый период сейсмические данные нарезались отрезками длительностью 20 минут, и определялось СКО скорости смещения (как более устойчивая характеристика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 Получено 72 значения </a:t>
            </a: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сутки и 2952 за весь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период исследования. </a:t>
            </a:r>
          </a:p>
          <a:p>
            <a:pPr marL="109728" indent="0" algn="just">
              <a:buNone/>
            </a:pPr>
            <a:endParaRPr lang="ru-RU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ru-RU" sz="5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Солнечные вспышки.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Характеристики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солнечных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вспышек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получены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каталога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“The Catalog of Solar Flare Events”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Института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Земного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магнетизма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ионосферы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распространения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радиоволн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Н.В.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Пушкова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РАН (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V.N.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Ishkov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https://izmiran.ru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5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Магнитные</a:t>
            </a:r>
            <a:r>
              <a:rPr lang="en-US" sz="5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бури.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ассматривались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изменения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индекса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магнитного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поля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Земли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каждые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три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часа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данные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получены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лабораторией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рентгеновской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астрономии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Солнца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Физического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института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П.Н.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Лебедева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lebedev.ru/ru</a:t>
            </a:r>
            <a:r>
              <a:rPr lang="en-US" sz="3600" dirty="0" smtClean="0">
                <a:solidFill>
                  <a:srgbClr val="0070C0"/>
                </a:solidFill>
              </a:rPr>
              <a:t>).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8" y="361439"/>
            <a:ext cx="9144000" cy="846063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Классификация солнечных вспышек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107951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Таблица 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Классификация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GOES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Geostationary Operational Environmental Satellite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солнечных вспышек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622425" y="3222625"/>
          <a:ext cx="152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Формула" r:id="rId3" imgW="152268" imgH="266469" progId="Equation.3">
                  <p:embed/>
                </p:oleObj>
              </mc:Choice>
              <mc:Fallback>
                <p:oleObj name="Формула" r:id="rId3" imgW="152268" imgH="26646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222625"/>
                        <a:ext cx="1524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5093871"/>
            <a:ext cx="87849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Примечание. Вспышка класса М1 в 10 раз мощнее С1, а Х1 в 10 раз мощнее М1 и в 100 раз мощнее С1. А индекс указывает, во сколько раз сильнее вспышка, чем нулевой уровень, т.е. это множитель.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9242757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2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5511</TotalTime>
  <Words>1819</Words>
  <Application>Microsoft Office PowerPoint</Application>
  <PresentationFormat>Экран (4:3)</PresentationFormat>
  <Paragraphs>112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Городская</vt:lpstr>
      <vt:lpstr>Формула</vt:lpstr>
      <vt:lpstr>СОЛНЕЧНЫЕ ВСПЫШКИ, СИЛЬНЫЕ МАГНИТНЫЕ БУРИ И ВАРИАЦИИ УРОВНЯ СЕЙСМИЧЕСКОГО ШУМА НА ТЕРРИТОРИИ СЕВЕРНОГО ТЯНЬ-ШАНЯ</vt:lpstr>
      <vt:lpstr>Введение</vt:lpstr>
      <vt:lpstr>Ранее полученные результаты</vt:lpstr>
      <vt:lpstr>Цель работы</vt:lpstr>
      <vt:lpstr>Киргизская сейсмологическая сеть</vt:lpstr>
      <vt:lpstr>Уровень сейсмического шума станций сети KNET</vt:lpstr>
      <vt:lpstr>Времена года и уровень сейсмического шума</vt:lpstr>
      <vt:lpstr>Исходные данные</vt:lpstr>
      <vt:lpstr>Классификация солнечных вспышек</vt:lpstr>
      <vt:lpstr>Солнечные вспышки и магнитные бури</vt:lpstr>
      <vt:lpstr>29.03.2001</vt:lpstr>
      <vt:lpstr>24.09.2001</vt:lpstr>
      <vt:lpstr>27.05.2003</vt:lpstr>
      <vt:lpstr>23.10.2003</vt:lpstr>
      <vt:lpstr>07.11.2004</vt:lpstr>
      <vt:lpstr>15.01.2005</vt:lpstr>
      <vt:lpstr>05.12.2006</vt:lpstr>
      <vt:lpstr>07.03.2012</vt:lpstr>
      <vt:lpstr>07.09.2017</vt:lpstr>
      <vt:lpstr>Кумулятивный результат</vt:lpstr>
      <vt:lpstr>Сейсмичность (данные сети KNET)</vt:lpstr>
      <vt:lpstr>Заключение</vt:lpstr>
      <vt:lpstr>Спасибо за внимание!</vt:lpstr>
      <vt:lpstr>Солнечные вспышки класса Х</vt:lpstr>
      <vt:lpstr>Солнечные вспышки и магнитные возмущения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СОЛНЕЧНЫЕ ВСПЫШКИ, СИЛЬНЫЕ МАГНИТНЫЕ БУРИ И ВАРИАЦИИ УРОВНЯ СЕЙСМИЧЕСКОГО ШУМА НА ТЕРРИТОРИИ СЕВЕРНОГО ТЯНЬ-ШАНЯ</dc:title>
  <dc:creator>SCRUB</dc:creator>
  <cp:lastModifiedBy>SCRUB</cp:lastModifiedBy>
  <cp:revision>112</cp:revision>
  <dcterms:created xsi:type="dcterms:W3CDTF">2022-05-30T08:16:47Z</dcterms:created>
  <dcterms:modified xsi:type="dcterms:W3CDTF">2022-06-22T02:57:59Z</dcterms:modified>
</cp:coreProperties>
</file>